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5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301" r:id="rId7"/>
    <p:sldId id="263" r:id="rId8"/>
    <p:sldId id="315" r:id="rId9"/>
    <p:sldId id="265" r:id="rId10"/>
    <p:sldId id="272" r:id="rId11"/>
    <p:sldId id="316" r:id="rId12"/>
    <p:sldId id="279" r:id="rId13"/>
    <p:sldId id="280" r:id="rId14"/>
    <p:sldId id="278" r:id="rId15"/>
    <p:sldId id="283" r:id="rId16"/>
    <p:sldId id="302" r:id="rId17"/>
    <p:sldId id="286" r:id="rId18"/>
    <p:sldId id="287" r:id="rId19"/>
    <p:sldId id="29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D9D9D9"/>
    <a:srgbClr val="A5A5A5"/>
    <a:srgbClr val="B4B4B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4" autoAdjust="0"/>
    <p:restoredTop sz="93885" autoAdjust="0"/>
  </p:normalViewPr>
  <p:slideViewPr>
    <p:cSldViewPr snapToGrid="0">
      <p:cViewPr varScale="1">
        <p:scale>
          <a:sx n="70" d="100"/>
          <a:sy n="70" d="100"/>
        </p:scale>
        <p:origin x="582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79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D2B0B-E4C1-434F-AFA3-0E3F594F2132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99193-3239-4E8E-B250-E033C206C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170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99193-3239-4E8E-B250-E033C206CB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810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99193-3239-4E8E-B250-E033C206CB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709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99193-3239-4E8E-B250-E033C206CB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27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99193-3239-4E8E-B250-E033C206CB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21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99193-3239-4E8E-B250-E033C206CB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29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99193-3239-4E8E-B250-E033C206CB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0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99193-3239-4E8E-B250-E033C206CB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8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82850-CCBC-445B-ADF3-DF7FB375B929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81A91-E5A5-4F9B-86A3-C2C70A3F6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2" Type="http://schemas.openxmlformats.org/officeDocument/2006/relationships/tags" Target="../tags/tag18.xml"/><Relationship Id="rId16" Type="http://schemas.openxmlformats.org/officeDocument/2006/relationships/notesSlide" Target="../notesSlides/notesSlide4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notesSlide" Target="../notesSlides/notesSlide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24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23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22.png"/><Relationship Id="rId5" Type="http://schemas.openxmlformats.org/officeDocument/2006/relationships/tags" Target="../tags/tag50.xml"/><Relationship Id="rId10" Type="http://schemas.openxmlformats.org/officeDocument/2006/relationships/image" Target="../media/image21.jpeg"/><Relationship Id="rId4" Type="http://schemas.openxmlformats.org/officeDocument/2006/relationships/tags" Target="../tags/tag49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0" b="11545"/>
          <a:stretch>
            <a:fillRect/>
          </a:stretch>
        </p:blipFill>
        <p:spPr>
          <a:xfrm>
            <a:off x="0" y="-57785"/>
            <a:ext cx="12211050" cy="6903720"/>
          </a:xfrm>
          <a:prstGeom prst="rect">
            <a:avLst/>
          </a:prstGeom>
        </p:spPr>
      </p:pic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759389" y="5081782"/>
            <a:ext cx="456130" cy="458044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24979" y="4001662"/>
            <a:ext cx="684772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5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智能管家项目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1215519" y="5139754"/>
            <a:ext cx="5235536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sz="28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李剑</a:t>
            </a:r>
            <a:r>
              <a:rPr lang="en-US" altLang="zh-CN" sz="28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陈思捷组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24769" y="341613"/>
            <a:ext cx="1885992" cy="77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sz="40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"/>
            <a:ext cx="1412875" cy="135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97"/>
          <a:stretch>
            <a:fillRect/>
          </a:stretch>
        </p:blipFill>
        <p:spPr>
          <a:xfrm>
            <a:off x="0" y="-3619"/>
            <a:ext cx="12192000" cy="6880669"/>
          </a:xfrm>
          <a:prstGeom prst="rect">
            <a:avLst/>
          </a:prstGeom>
        </p:spPr>
      </p:pic>
      <p:sp>
        <p:nvSpPr>
          <p:cNvPr id="2" name="五边形 1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59275" y="128905"/>
            <a:ext cx="2586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语音识别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690" y="260985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模块展示</a:t>
            </a:r>
          </a:p>
        </p:txBody>
      </p:sp>
      <p:pic>
        <p:nvPicPr>
          <p:cNvPr id="3" name="图片 2" descr="手机QQ视频_20170830190023_201708302054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43330" y="968375"/>
            <a:ext cx="9125585" cy="550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97"/>
          <a:stretch>
            <a:fillRect/>
          </a:stretch>
        </p:blipFill>
        <p:spPr>
          <a:xfrm>
            <a:off x="0" y="-3619"/>
            <a:ext cx="12192000" cy="6880669"/>
          </a:xfrm>
          <a:prstGeom prst="rect">
            <a:avLst/>
          </a:prstGeom>
        </p:spPr>
      </p:pic>
      <p:sp>
        <p:nvSpPr>
          <p:cNvPr id="2" name="五边形 1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59275" y="128905"/>
            <a:ext cx="2586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语音识别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690" y="260985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模块展示</a:t>
            </a:r>
          </a:p>
        </p:txBody>
      </p:sp>
      <p:pic>
        <p:nvPicPr>
          <p:cNvPr id="4" name="图片 3" descr="手机QQ视频_20170830190019_201708302055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63625" y="967740"/>
            <a:ext cx="9498965" cy="5361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97155" y="1951056"/>
            <a:ext cx="8405390" cy="4758201"/>
          </a:xfrm>
          <a:custGeom>
            <a:avLst/>
            <a:gdLst>
              <a:gd name="connsiteX0" fmla="*/ 0 w 6095173"/>
              <a:gd name="connsiteY0" fmla="*/ 0 h 3712864"/>
              <a:gd name="connsiteX1" fmla="*/ 6095173 w 6095173"/>
              <a:gd name="connsiteY1" fmla="*/ 0 h 3712864"/>
              <a:gd name="connsiteX2" fmla="*/ 6095173 w 6095173"/>
              <a:gd name="connsiteY2" fmla="*/ 3712864 h 3712864"/>
              <a:gd name="connsiteX3" fmla="*/ 0 w 6095173"/>
              <a:gd name="connsiteY3" fmla="*/ 3712864 h 3712864"/>
              <a:gd name="connsiteX4" fmla="*/ 0 w 6095173"/>
              <a:gd name="connsiteY4" fmla="*/ 0 h 3712864"/>
              <a:gd name="connsiteX0-1" fmla="*/ 0 w 6095173"/>
              <a:gd name="connsiteY0-2" fmla="*/ 0 h 3712864"/>
              <a:gd name="connsiteX1-3" fmla="*/ 3752023 w 6095173"/>
              <a:gd name="connsiteY1-4" fmla="*/ 57150 h 3712864"/>
              <a:gd name="connsiteX2-5" fmla="*/ 6095173 w 6095173"/>
              <a:gd name="connsiteY2-6" fmla="*/ 3712864 h 3712864"/>
              <a:gd name="connsiteX3-7" fmla="*/ 0 w 6095173"/>
              <a:gd name="connsiteY3-8" fmla="*/ 3712864 h 3712864"/>
              <a:gd name="connsiteX4-9" fmla="*/ 0 w 6095173"/>
              <a:gd name="connsiteY4-10" fmla="*/ 0 h 3712864"/>
              <a:gd name="connsiteX0-11" fmla="*/ 0 w 6095173"/>
              <a:gd name="connsiteY0-12" fmla="*/ 0 h 3712864"/>
              <a:gd name="connsiteX1-13" fmla="*/ 3738209 w 6095173"/>
              <a:gd name="connsiteY1-14" fmla="*/ 12555 h 3712864"/>
              <a:gd name="connsiteX2-15" fmla="*/ 6095173 w 6095173"/>
              <a:gd name="connsiteY2-16" fmla="*/ 3712864 h 3712864"/>
              <a:gd name="connsiteX3-17" fmla="*/ 0 w 6095173"/>
              <a:gd name="connsiteY3-18" fmla="*/ 3712864 h 3712864"/>
              <a:gd name="connsiteX4-19" fmla="*/ 0 w 6095173"/>
              <a:gd name="connsiteY4-20" fmla="*/ 0 h 3712864"/>
              <a:gd name="connsiteX0-21" fmla="*/ 0 w 6095173"/>
              <a:gd name="connsiteY0-22" fmla="*/ 0 h 3712864"/>
              <a:gd name="connsiteX1-23" fmla="*/ 3903978 w 6095173"/>
              <a:gd name="connsiteY1-24" fmla="*/ 384177 h 3712864"/>
              <a:gd name="connsiteX2-25" fmla="*/ 6095173 w 6095173"/>
              <a:gd name="connsiteY2-26" fmla="*/ 3712864 h 3712864"/>
              <a:gd name="connsiteX3-27" fmla="*/ 0 w 6095173"/>
              <a:gd name="connsiteY3-28" fmla="*/ 3712864 h 3712864"/>
              <a:gd name="connsiteX4-29" fmla="*/ 0 w 6095173"/>
              <a:gd name="connsiteY4-30" fmla="*/ 0 h 3712864"/>
              <a:gd name="connsiteX0-31" fmla="*/ 0 w 6095173"/>
              <a:gd name="connsiteY0-32" fmla="*/ 0 h 3712864"/>
              <a:gd name="connsiteX1-33" fmla="*/ 3903978 w 6095173"/>
              <a:gd name="connsiteY1-34" fmla="*/ 384177 h 3712864"/>
              <a:gd name="connsiteX2-35" fmla="*/ 6095173 w 6095173"/>
              <a:gd name="connsiteY2-36" fmla="*/ 3712864 h 3712864"/>
              <a:gd name="connsiteX3-37" fmla="*/ 0 w 6095173"/>
              <a:gd name="connsiteY3-38" fmla="*/ 3712864 h 3712864"/>
              <a:gd name="connsiteX4-39" fmla="*/ 0 w 6095173"/>
              <a:gd name="connsiteY4-40" fmla="*/ 0 h 3712864"/>
              <a:gd name="connsiteX0-41" fmla="*/ 0 w 6095173"/>
              <a:gd name="connsiteY0-42" fmla="*/ 0 h 3712864"/>
              <a:gd name="connsiteX1-43" fmla="*/ 3903978 w 6095173"/>
              <a:gd name="connsiteY1-44" fmla="*/ 384177 h 3712864"/>
              <a:gd name="connsiteX2-45" fmla="*/ 6095173 w 6095173"/>
              <a:gd name="connsiteY2-46" fmla="*/ 3712864 h 3712864"/>
              <a:gd name="connsiteX3-47" fmla="*/ 0 w 6095173"/>
              <a:gd name="connsiteY3-48" fmla="*/ 3712864 h 3712864"/>
              <a:gd name="connsiteX4-49" fmla="*/ 0 w 6095173"/>
              <a:gd name="connsiteY4-50" fmla="*/ 0 h 3712864"/>
              <a:gd name="connsiteX0-51" fmla="*/ 0 w 6095173"/>
              <a:gd name="connsiteY0-52" fmla="*/ 0 h 3712864"/>
              <a:gd name="connsiteX1-53" fmla="*/ 3945421 w 6095173"/>
              <a:gd name="connsiteY1-54" fmla="*/ 696339 h 3712864"/>
              <a:gd name="connsiteX2-55" fmla="*/ 6095173 w 6095173"/>
              <a:gd name="connsiteY2-56" fmla="*/ 3712864 h 3712864"/>
              <a:gd name="connsiteX3-57" fmla="*/ 0 w 6095173"/>
              <a:gd name="connsiteY3-58" fmla="*/ 3712864 h 3712864"/>
              <a:gd name="connsiteX4-59" fmla="*/ 0 w 6095173"/>
              <a:gd name="connsiteY4-60" fmla="*/ 0 h 3712864"/>
              <a:gd name="connsiteX0-61" fmla="*/ 0 w 6095173"/>
              <a:gd name="connsiteY0-62" fmla="*/ 0 h 3712864"/>
              <a:gd name="connsiteX1-63" fmla="*/ 3945421 w 6095173"/>
              <a:gd name="connsiteY1-64" fmla="*/ 696339 h 3712864"/>
              <a:gd name="connsiteX2-65" fmla="*/ 6095173 w 6095173"/>
              <a:gd name="connsiteY2-66" fmla="*/ 3712864 h 3712864"/>
              <a:gd name="connsiteX3-67" fmla="*/ 0 w 6095173"/>
              <a:gd name="connsiteY3-68" fmla="*/ 3712864 h 3712864"/>
              <a:gd name="connsiteX4-69" fmla="*/ 0 w 6095173"/>
              <a:gd name="connsiteY4-70" fmla="*/ 0 h 3712864"/>
              <a:gd name="connsiteX0-71" fmla="*/ 0 w 6095173"/>
              <a:gd name="connsiteY0-72" fmla="*/ 0 h 3712864"/>
              <a:gd name="connsiteX1-73" fmla="*/ 3945421 w 6095173"/>
              <a:gd name="connsiteY1-74" fmla="*/ 696339 h 3712864"/>
              <a:gd name="connsiteX2-75" fmla="*/ 6095173 w 6095173"/>
              <a:gd name="connsiteY2-76" fmla="*/ 3712864 h 3712864"/>
              <a:gd name="connsiteX3-77" fmla="*/ 0 w 6095173"/>
              <a:gd name="connsiteY3-78" fmla="*/ 3712864 h 3712864"/>
              <a:gd name="connsiteX4-79" fmla="*/ 0 w 6095173"/>
              <a:gd name="connsiteY4-80" fmla="*/ 0 h 3712864"/>
              <a:gd name="connsiteX0-81" fmla="*/ 0 w 6095173"/>
              <a:gd name="connsiteY0-82" fmla="*/ 0 h 3712864"/>
              <a:gd name="connsiteX1-83" fmla="*/ 3945421 w 6095173"/>
              <a:gd name="connsiteY1-84" fmla="*/ 696339 h 3712864"/>
              <a:gd name="connsiteX2-85" fmla="*/ 6095173 w 6095173"/>
              <a:gd name="connsiteY2-86" fmla="*/ 3712864 h 3712864"/>
              <a:gd name="connsiteX3-87" fmla="*/ 0 w 6095173"/>
              <a:gd name="connsiteY3-88" fmla="*/ 3712864 h 3712864"/>
              <a:gd name="connsiteX4-89" fmla="*/ 0 w 6095173"/>
              <a:gd name="connsiteY4-90" fmla="*/ 0 h 37128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95173" h="3712864">
                <a:moveTo>
                  <a:pt x="0" y="0"/>
                </a:moveTo>
                <a:cubicBezTo>
                  <a:pt x="1301326" y="128059"/>
                  <a:pt x="2492140" y="3415"/>
                  <a:pt x="3945421" y="696339"/>
                </a:cubicBezTo>
                <a:cubicBezTo>
                  <a:pt x="5407967" y="1805901"/>
                  <a:pt x="5682500" y="2558708"/>
                  <a:pt x="6095173" y="3712864"/>
                </a:cubicBezTo>
                <a:lnTo>
                  <a:pt x="0" y="3712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300" t="-558" r="-629" b="-13520"/>
            </a:stretch>
          </a:blipFill>
          <a:ln w="177800"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00855" y="128905"/>
            <a:ext cx="2934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tx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温湿度节点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690" y="260985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模块展示</a:t>
            </a:r>
          </a:p>
        </p:txBody>
      </p:sp>
      <p:pic>
        <p:nvPicPr>
          <p:cNvPr id="3" name="图片 2" descr="手机QQ视频_20170830190013_201708302057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721485" y="967740"/>
            <a:ext cx="8340725" cy="5306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r="1112" b="6549"/>
          <a:stretch>
            <a:fillRect/>
          </a:stretch>
        </p:blipFill>
        <p:spPr>
          <a:xfrm>
            <a:off x="-24946" y="0"/>
            <a:ext cx="12216946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24946" y="0"/>
            <a:ext cx="7359196" cy="6858020"/>
          </a:xfrm>
          <a:custGeom>
            <a:avLst/>
            <a:gdLst>
              <a:gd name="connsiteX0" fmla="*/ 0 w 6139996"/>
              <a:gd name="connsiteY0" fmla="*/ 0 h 6861618"/>
              <a:gd name="connsiteX1" fmla="*/ 6139996 w 6139996"/>
              <a:gd name="connsiteY1" fmla="*/ 0 h 6861618"/>
              <a:gd name="connsiteX2" fmla="*/ 6139996 w 6139996"/>
              <a:gd name="connsiteY2" fmla="*/ 6861618 h 6861618"/>
              <a:gd name="connsiteX3" fmla="*/ 0 w 6139996"/>
              <a:gd name="connsiteY3" fmla="*/ 6861618 h 6861618"/>
              <a:gd name="connsiteX4" fmla="*/ 0 w 6139996"/>
              <a:gd name="connsiteY4" fmla="*/ 0 h 6861618"/>
              <a:gd name="connsiteX0-1" fmla="*/ 0 w 6139996"/>
              <a:gd name="connsiteY0-2" fmla="*/ 0 h 6861618"/>
              <a:gd name="connsiteX1-3" fmla="*/ 3415846 w 6139996"/>
              <a:gd name="connsiteY1-4" fmla="*/ 38100 h 6861618"/>
              <a:gd name="connsiteX2-5" fmla="*/ 6139996 w 6139996"/>
              <a:gd name="connsiteY2-6" fmla="*/ 6861618 h 6861618"/>
              <a:gd name="connsiteX3-7" fmla="*/ 0 w 6139996"/>
              <a:gd name="connsiteY3-8" fmla="*/ 6861618 h 6861618"/>
              <a:gd name="connsiteX4-9" fmla="*/ 0 w 6139996"/>
              <a:gd name="connsiteY4-10" fmla="*/ 0 h 6861618"/>
              <a:gd name="connsiteX0-11" fmla="*/ 0 w 6139996"/>
              <a:gd name="connsiteY0-12" fmla="*/ 20 h 6861638"/>
              <a:gd name="connsiteX1-13" fmla="*/ 3415846 w 6139996"/>
              <a:gd name="connsiteY1-14" fmla="*/ 0 h 6861638"/>
              <a:gd name="connsiteX2-15" fmla="*/ 6139996 w 6139996"/>
              <a:gd name="connsiteY2-16" fmla="*/ 6861638 h 6861638"/>
              <a:gd name="connsiteX3-17" fmla="*/ 0 w 6139996"/>
              <a:gd name="connsiteY3-18" fmla="*/ 6861638 h 6861638"/>
              <a:gd name="connsiteX4-19" fmla="*/ 0 w 6139996"/>
              <a:gd name="connsiteY4-20" fmla="*/ 20 h 68616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39996" h="6861638">
                <a:moveTo>
                  <a:pt x="0" y="20"/>
                </a:moveTo>
                <a:lnTo>
                  <a:pt x="3415846" y="0"/>
                </a:lnTo>
                <a:lnTo>
                  <a:pt x="6139996" y="6861638"/>
                </a:lnTo>
                <a:lnTo>
                  <a:pt x="0" y="6861638"/>
                </a:lnTo>
                <a:lnTo>
                  <a:pt x="0" y="20"/>
                </a:lnTo>
                <a:close/>
              </a:path>
            </a:pathLst>
          </a:custGeom>
          <a:solidFill>
            <a:srgbClr val="3F3F3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359275" y="128905"/>
            <a:ext cx="2975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微信小程序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9690" y="260985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模块展示</a:t>
            </a:r>
          </a:p>
        </p:txBody>
      </p:sp>
      <p:pic>
        <p:nvPicPr>
          <p:cNvPr id="3" name="图片 2" descr="手机QQ视频_20170831142225_201708311422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31545" y="2042160"/>
            <a:ext cx="5516880" cy="3369945"/>
          </a:xfrm>
          <a:prstGeom prst="rect">
            <a:avLst/>
          </a:prstGeom>
        </p:spPr>
      </p:pic>
      <p:pic>
        <p:nvPicPr>
          <p:cNvPr id="4" name="图片 3" descr="手机QQ视频_20170831142225_201708311425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13735" y="1741805"/>
            <a:ext cx="5518785" cy="3971925"/>
          </a:xfrm>
          <a:prstGeom prst="rect">
            <a:avLst/>
          </a:prstGeom>
        </p:spPr>
      </p:pic>
      <p:pic>
        <p:nvPicPr>
          <p:cNvPr id="5" name="图片 4" descr="手机QQ视频_20170831142225_201708311427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463790" y="1910080"/>
            <a:ext cx="5518785" cy="363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9000" b="15666"/>
          <a:stretch>
            <a:fillRect/>
          </a:stretch>
        </p:blipFill>
        <p:spPr>
          <a:xfrm>
            <a:off x="0" y="-1"/>
            <a:ext cx="4998720" cy="6850744"/>
          </a:xfrm>
          <a:prstGeom prst="rect">
            <a:avLst/>
          </a:prstGeom>
        </p:spPr>
      </p:pic>
      <p:sp>
        <p:nvSpPr>
          <p:cNvPr id="29" name="矩形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0" y="1234440"/>
            <a:ext cx="12192000" cy="4389438"/>
          </a:xfrm>
          <a:prstGeom prst="rect">
            <a:avLst/>
          </a:prstGeom>
          <a:solidFill>
            <a:schemeClr val="tx1">
              <a:lumMod val="85000"/>
              <a:lumOff val="15000"/>
              <a:alpha val="76077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zh-CN" sz="4000" dirty="0">
              <a:solidFill>
                <a:srgbClr val="FFFFFF"/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1" name="KSO_Shape"/>
          <p:cNvSpPr/>
          <p:nvPr/>
        </p:nvSpPr>
        <p:spPr bwMode="auto">
          <a:xfrm>
            <a:off x="1705406" y="2427804"/>
            <a:ext cx="2014591" cy="1994449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2640" y="2917825"/>
            <a:ext cx="48367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latin typeface="思源黑体 CN Regular" charset="0"/>
                <a:ea typeface="思源黑体 CN Regular" charset="0"/>
              </a:rPr>
              <a:t>三、创新点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87762" y="2120356"/>
            <a:ext cx="8079178" cy="1755463"/>
            <a:chOff x="2072217" y="2784566"/>
            <a:chExt cx="8079178" cy="1755463"/>
          </a:xfrm>
        </p:grpSpPr>
        <p:grpSp>
          <p:nvGrpSpPr>
            <p:cNvPr id="28" name="组合 27"/>
            <p:cNvGrpSpPr/>
            <p:nvPr/>
          </p:nvGrpSpPr>
          <p:grpSpPr>
            <a:xfrm rot="5400000">
              <a:off x="3400676" y="1456107"/>
              <a:ext cx="1755463" cy="4412381"/>
              <a:chOff x="3018147" y="1912938"/>
              <a:chExt cx="1350962" cy="3395662"/>
            </a:xfrm>
          </p:grpSpPr>
          <p:sp>
            <p:nvSpPr>
              <p:cNvPr id="14" name="MH_Other_1"/>
              <p:cNvSpPr/>
              <p:nvPr>
                <p:custDataLst>
                  <p:tags r:id="rId8"/>
                </p:custDataLst>
              </p:nvPr>
            </p:nvSpPr>
            <p:spPr>
              <a:xfrm>
                <a:off x="3403909" y="1912938"/>
                <a:ext cx="577850" cy="3395662"/>
              </a:xfrm>
              <a:custGeom>
                <a:avLst/>
                <a:gdLst>
                  <a:gd name="connsiteX0" fmla="*/ 286341 w 572682"/>
                  <a:gd name="connsiteY0" fmla="*/ 0 h 3360921"/>
                  <a:gd name="connsiteX1" fmla="*/ 572682 w 572682"/>
                  <a:gd name="connsiteY1" fmla="*/ 286341 h 3360921"/>
                  <a:gd name="connsiteX2" fmla="*/ 488815 w 572682"/>
                  <a:gd name="connsiteY2" fmla="*/ 488815 h 3360921"/>
                  <a:gd name="connsiteX3" fmla="*/ 452012 w 572682"/>
                  <a:gd name="connsiteY3" fmla="*/ 513628 h 3360921"/>
                  <a:gd name="connsiteX4" fmla="*/ 452012 w 572682"/>
                  <a:gd name="connsiteY4" fmla="*/ 1449520 h 3360921"/>
                  <a:gd name="connsiteX5" fmla="*/ 488815 w 572682"/>
                  <a:gd name="connsiteY5" fmla="*/ 1474333 h 3360921"/>
                  <a:gd name="connsiteX6" fmla="*/ 572682 w 572682"/>
                  <a:gd name="connsiteY6" fmla="*/ 1676807 h 3360921"/>
                  <a:gd name="connsiteX7" fmla="*/ 488815 w 572682"/>
                  <a:gd name="connsiteY7" fmla="*/ 1879281 h 3360921"/>
                  <a:gd name="connsiteX8" fmla="*/ 452012 w 572682"/>
                  <a:gd name="connsiteY8" fmla="*/ 1904094 h 3360921"/>
                  <a:gd name="connsiteX9" fmla="*/ 452012 w 572682"/>
                  <a:gd name="connsiteY9" fmla="*/ 2847293 h 3360921"/>
                  <a:gd name="connsiteX10" fmla="*/ 488815 w 572682"/>
                  <a:gd name="connsiteY10" fmla="*/ 2872106 h 3360921"/>
                  <a:gd name="connsiteX11" fmla="*/ 572682 w 572682"/>
                  <a:gd name="connsiteY11" fmla="*/ 3074580 h 3360921"/>
                  <a:gd name="connsiteX12" fmla="*/ 286341 w 572682"/>
                  <a:gd name="connsiteY12" fmla="*/ 3360921 h 3360921"/>
                  <a:gd name="connsiteX13" fmla="*/ 0 w 572682"/>
                  <a:gd name="connsiteY13" fmla="*/ 3074580 h 3360921"/>
                  <a:gd name="connsiteX14" fmla="*/ 83868 w 572682"/>
                  <a:gd name="connsiteY14" fmla="*/ 2872106 h 3360921"/>
                  <a:gd name="connsiteX15" fmla="*/ 120669 w 572682"/>
                  <a:gd name="connsiteY15" fmla="*/ 2847294 h 3360921"/>
                  <a:gd name="connsiteX16" fmla="*/ 120669 w 572682"/>
                  <a:gd name="connsiteY16" fmla="*/ 1904093 h 3360921"/>
                  <a:gd name="connsiteX17" fmla="*/ 83868 w 572682"/>
                  <a:gd name="connsiteY17" fmla="*/ 1879281 h 3360921"/>
                  <a:gd name="connsiteX18" fmla="*/ 0 w 572682"/>
                  <a:gd name="connsiteY18" fmla="*/ 1676807 h 3360921"/>
                  <a:gd name="connsiteX19" fmla="*/ 83868 w 572682"/>
                  <a:gd name="connsiteY19" fmla="*/ 1474333 h 3360921"/>
                  <a:gd name="connsiteX20" fmla="*/ 120669 w 572682"/>
                  <a:gd name="connsiteY20" fmla="*/ 1449521 h 3360921"/>
                  <a:gd name="connsiteX21" fmla="*/ 120669 w 572682"/>
                  <a:gd name="connsiteY21" fmla="*/ 513627 h 3360921"/>
                  <a:gd name="connsiteX22" fmla="*/ 83868 w 572682"/>
                  <a:gd name="connsiteY22" fmla="*/ 488815 h 3360921"/>
                  <a:gd name="connsiteX23" fmla="*/ 0 w 572682"/>
                  <a:gd name="connsiteY23" fmla="*/ 286341 h 3360921"/>
                  <a:gd name="connsiteX24" fmla="*/ 286341 w 572682"/>
                  <a:gd name="connsiteY24" fmla="*/ 0 h 33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2682" h="3360921">
                    <a:moveTo>
                      <a:pt x="286341" y="0"/>
                    </a:moveTo>
                    <a:cubicBezTo>
                      <a:pt x="444483" y="0"/>
                      <a:pt x="572682" y="128199"/>
                      <a:pt x="572682" y="286341"/>
                    </a:cubicBezTo>
                    <a:cubicBezTo>
                      <a:pt x="572682" y="365412"/>
                      <a:pt x="540632" y="436997"/>
                      <a:pt x="488815" y="488815"/>
                    </a:cubicBezTo>
                    <a:lnTo>
                      <a:pt x="452012" y="513628"/>
                    </a:lnTo>
                    <a:lnTo>
                      <a:pt x="452012" y="1449520"/>
                    </a:lnTo>
                    <a:lnTo>
                      <a:pt x="488815" y="1474333"/>
                    </a:lnTo>
                    <a:cubicBezTo>
                      <a:pt x="540632" y="1526151"/>
                      <a:pt x="572682" y="1597736"/>
                      <a:pt x="572682" y="1676807"/>
                    </a:cubicBezTo>
                    <a:cubicBezTo>
                      <a:pt x="572682" y="1755878"/>
                      <a:pt x="540632" y="1827463"/>
                      <a:pt x="488815" y="1879281"/>
                    </a:cubicBezTo>
                    <a:lnTo>
                      <a:pt x="452012" y="1904094"/>
                    </a:lnTo>
                    <a:lnTo>
                      <a:pt x="452012" y="2847293"/>
                    </a:lnTo>
                    <a:lnTo>
                      <a:pt x="488815" y="2872106"/>
                    </a:lnTo>
                    <a:cubicBezTo>
                      <a:pt x="540632" y="2923924"/>
                      <a:pt x="572682" y="2995509"/>
                      <a:pt x="572682" y="3074580"/>
                    </a:cubicBezTo>
                    <a:cubicBezTo>
                      <a:pt x="572682" y="3232722"/>
                      <a:pt x="444483" y="3360921"/>
                      <a:pt x="286341" y="3360921"/>
                    </a:cubicBezTo>
                    <a:cubicBezTo>
                      <a:pt x="128199" y="3360921"/>
                      <a:pt x="0" y="3232722"/>
                      <a:pt x="0" y="3074580"/>
                    </a:cubicBezTo>
                    <a:cubicBezTo>
                      <a:pt x="0" y="2995509"/>
                      <a:pt x="32050" y="2923924"/>
                      <a:pt x="83868" y="2872106"/>
                    </a:cubicBezTo>
                    <a:lnTo>
                      <a:pt x="120669" y="2847294"/>
                    </a:lnTo>
                    <a:lnTo>
                      <a:pt x="120669" y="1904093"/>
                    </a:lnTo>
                    <a:lnTo>
                      <a:pt x="83868" y="1879281"/>
                    </a:lnTo>
                    <a:cubicBezTo>
                      <a:pt x="32050" y="1827463"/>
                      <a:pt x="0" y="1755878"/>
                      <a:pt x="0" y="1676807"/>
                    </a:cubicBezTo>
                    <a:cubicBezTo>
                      <a:pt x="0" y="1597736"/>
                      <a:pt x="32050" y="1526151"/>
                      <a:pt x="83868" y="1474333"/>
                    </a:cubicBezTo>
                    <a:lnTo>
                      <a:pt x="120669" y="1449521"/>
                    </a:lnTo>
                    <a:lnTo>
                      <a:pt x="120669" y="513627"/>
                    </a:lnTo>
                    <a:lnTo>
                      <a:pt x="83868" y="488815"/>
                    </a:lnTo>
                    <a:cubicBezTo>
                      <a:pt x="32050" y="436997"/>
                      <a:pt x="0" y="365412"/>
                      <a:pt x="0" y="286341"/>
                    </a:cubicBezTo>
                    <a:cubicBezTo>
                      <a:pt x="0" y="128199"/>
                      <a:pt x="128199" y="0"/>
                      <a:pt x="286341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MH_Other_2"/>
              <p:cNvSpPr/>
              <p:nvPr>
                <p:custDataLst>
                  <p:tags r:id="rId9"/>
                </p:custDataLst>
              </p:nvPr>
            </p:nvSpPr>
            <p:spPr>
              <a:xfrm>
                <a:off x="3503830" y="2012605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MH_Other_3"/>
              <p:cNvSpPr/>
              <p:nvPr>
                <p:custDataLst>
                  <p:tags r:id="rId10"/>
                </p:custDataLst>
              </p:nvPr>
            </p:nvSpPr>
            <p:spPr>
              <a:xfrm>
                <a:off x="3503830" y="4829591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MH_Other_4"/>
              <p:cNvSpPr/>
              <p:nvPr>
                <p:custDataLst>
                  <p:tags r:id="rId11"/>
                </p:custDataLst>
              </p:nvPr>
            </p:nvSpPr>
            <p:spPr>
              <a:xfrm>
                <a:off x="3503830" y="3417406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MH_Other_5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089709" y="2090738"/>
                <a:ext cx="279400" cy="220662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MH_Other_6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 bwMode="auto">
              <a:xfrm flipH="1">
                <a:off x="3018147" y="3498851"/>
                <a:ext cx="279400" cy="219075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MH_Other_7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089709" y="4908551"/>
                <a:ext cx="279400" cy="220663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 rot="5400000">
              <a:off x="7067473" y="1456107"/>
              <a:ext cx="1755463" cy="4412381"/>
              <a:chOff x="3018147" y="1912938"/>
              <a:chExt cx="1350962" cy="3395662"/>
            </a:xfrm>
          </p:grpSpPr>
          <p:sp>
            <p:nvSpPr>
              <p:cNvPr id="30" name="MH_Other_1"/>
              <p:cNvSpPr/>
              <p:nvPr>
                <p:custDataLst>
                  <p:tags r:id="rId1"/>
                </p:custDataLst>
              </p:nvPr>
            </p:nvSpPr>
            <p:spPr>
              <a:xfrm>
                <a:off x="3403909" y="1912938"/>
                <a:ext cx="577850" cy="3395662"/>
              </a:xfrm>
              <a:custGeom>
                <a:avLst/>
                <a:gdLst>
                  <a:gd name="connsiteX0" fmla="*/ 286341 w 572682"/>
                  <a:gd name="connsiteY0" fmla="*/ 0 h 3360921"/>
                  <a:gd name="connsiteX1" fmla="*/ 572682 w 572682"/>
                  <a:gd name="connsiteY1" fmla="*/ 286341 h 3360921"/>
                  <a:gd name="connsiteX2" fmla="*/ 488815 w 572682"/>
                  <a:gd name="connsiteY2" fmla="*/ 488815 h 3360921"/>
                  <a:gd name="connsiteX3" fmla="*/ 452012 w 572682"/>
                  <a:gd name="connsiteY3" fmla="*/ 513628 h 3360921"/>
                  <a:gd name="connsiteX4" fmla="*/ 452012 w 572682"/>
                  <a:gd name="connsiteY4" fmla="*/ 1449520 h 3360921"/>
                  <a:gd name="connsiteX5" fmla="*/ 488815 w 572682"/>
                  <a:gd name="connsiteY5" fmla="*/ 1474333 h 3360921"/>
                  <a:gd name="connsiteX6" fmla="*/ 572682 w 572682"/>
                  <a:gd name="connsiteY6" fmla="*/ 1676807 h 3360921"/>
                  <a:gd name="connsiteX7" fmla="*/ 488815 w 572682"/>
                  <a:gd name="connsiteY7" fmla="*/ 1879281 h 3360921"/>
                  <a:gd name="connsiteX8" fmla="*/ 452012 w 572682"/>
                  <a:gd name="connsiteY8" fmla="*/ 1904094 h 3360921"/>
                  <a:gd name="connsiteX9" fmla="*/ 452012 w 572682"/>
                  <a:gd name="connsiteY9" fmla="*/ 2847293 h 3360921"/>
                  <a:gd name="connsiteX10" fmla="*/ 488815 w 572682"/>
                  <a:gd name="connsiteY10" fmla="*/ 2872106 h 3360921"/>
                  <a:gd name="connsiteX11" fmla="*/ 572682 w 572682"/>
                  <a:gd name="connsiteY11" fmla="*/ 3074580 h 3360921"/>
                  <a:gd name="connsiteX12" fmla="*/ 286341 w 572682"/>
                  <a:gd name="connsiteY12" fmla="*/ 3360921 h 3360921"/>
                  <a:gd name="connsiteX13" fmla="*/ 0 w 572682"/>
                  <a:gd name="connsiteY13" fmla="*/ 3074580 h 3360921"/>
                  <a:gd name="connsiteX14" fmla="*/ 83868 w 572682"/>
                  <a:gd name="connsiteY14" fmla="*/ 2872106 h 3360921"/>
                  <a:gd name="connsiteX15" fmla="*/ 120669 w 572682"/>
                  <a:gd name="connsiteY15" fmla="*/ 2847294 h 3360921"/>
                  <a:gd name="connsiteX16" fmla="*/ 120669 w 572682"/>
                  <a:gd name="connsiteY16" fmla="*/ 1904093 h 3360921"/>
                  <a:gd name="connsiteX17" fmla="*/ 83868 w 572682"/>
                  <a:gd name="connsiteY17" fmla="*/ 1879281 h 3360921"/>
                  <a:gd name="connsiteX18" fmla="*/ 0 w 572682"/>
                  <a:gd name="connsiteY18" fmla="*/ 1676807 h 3360921"/>
                  <a:gd name="connsiteX19" fmla="*/ 83868 w 572682"/>
                  <a:gd name="connsiteY19" fmla="*/ 1474333 h 3360921"/>
                  <a:gd name="connsiteX20" fmla="*/ 120669 w 572682"/>
                  <a:gd name="connsiteY20" fmla="*/ 1449521 h 3360921"/>
                  <a:gd name="connsiteX21" fmla="*/ 120669 w 572682"/>
                  <a:gd name="connsiteY21" fmla="*/ 513627 h 3360921"/>
                  <a:gd name="connsiteX22" fmla="*/ 83868 w 572682"/>
                  <a:gd name="connsiteY22" fmla="*/ 488815 h 3360921"/>
                  <a:gd name="connsiteX23" fmla="*/ 0 w 572682"/>
                  <a:gd name="connsiteY23" fmla="*/ 286341 h 3360921"/>
                  <a:gd name="connsiteX24" fmla="*/ 286341 w 572682"/>
                  <a:gd name="connsiteY24" fmla="*/ 0 h 33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2682" h="3360921">
                    <a:moveTo>
                      <a:pt x="286341" y="0"/>
                    </a:moveTo>
                    <a:cubicBezTo>
                      <a:pt x="444483" y="0"/>
                      <a:pt x="572682" y="128199"/>
                      <a:pt x="572682" y="286341"/>
                    </a:cubicBezTo>
                    <a:cubicBezTo>
                      <a:pt x="572682" y="365412"/>
                      <a:pt x="540632" y="436997"/>
                      <a:pt x="488815" y="488815"/>
                    </a:cubicBezTo>
                    <a:lnTo>
                      <a:pt x="452012" y="513628"/>
                    </a:lnTo>
                    <a:lnTo>
                      <a:pt x="452012" y="1449520"/>
                    </a:lnTo>
                    <a:lnTo>
                      <a:pt x="488815" y="1474333"/>
                    </a:lnTo>
                    <a:cubicBezTo>
                      <a:pt x="540632" y="1526151"/>
                      <a:pt x="572682" y="1597736"/>
                      <a:pt x="572682" y="1676807"/>
                    </a:cubicBezTo>
                    <a:cubicBezTo>
                      <a:pt x="572682" y="1755878"/>
                      <a:pt x="540632" y="1827463"/>
                      <a:pt x="488815" y="1879281"/>
                    </a:cubicBezTo>
                    <a:lnTo>
                      <a:pt x="452012" y="1904094"/>
                    </a:lnTo>
                    <a:lnTo>
                      <a:pt x="452012" y="2847293"/>
                    </a:lnTo>
                    <a:lnTo>
                      <a:pt x="488815" y="2872106"/>
                    </a:lnTo>
                    <a:cubicBezTo>
                      <a:pt x="540632" y="2923924"/>
                      <a:pt x="572682" y="2995509"/>
                      <a:pt x="572682" y="3074580"/>
                    </a:cubicBezTo>
                    <a:cubicBezTo>
                      <a:pt x="572682" y="3232722"/>
                      <a:pt x="444483" y="3360921"/>
                      <a:pt x="286341" y="3360921"/>
                    </a:cubicBezTo>
                    <a:cubicBezTo>
                      <a:pt x="128199" y="3360921"/>
                      <a:pt x="0" y="3232722"/>
                      <a:pt x="0" y="3074580"/>
                    </a:cubicBezTo>
                    <a:cubicBezTo>
                      <a:pt x="0" y="2995509"/>
                      <a:pt x="32050" y="2923924"/>
                      <a:pt x="83868" y="2872106"/>
                    </a:cubicBezTo>
                    <a:lnTo>
                      <a:pt x="120669" y="2847294"/>
                    </a:lnTo>
                    <a:lnTo>
                      <a:pt x="120669" y="1904093"/>
                    </a:lnTo>
                    <a:lnTo>
                      <a:pt x="83868" y="1879281"/>
                    </a:lnTo>
                    <a:cubicBezTo>
                      <a:pt x="32050" y="1827463"/>
                      <a:pt x="0" y="1755878"/>
                      <a:pt x="0" y="1676807"/>
                    </a:cubicBezTo>
                    <a:cubicBezTo>
                      <a:pt x="0" y="1597736"/>
                      <a:pt x="32050" y="1526151"/>
                      <a:pt x="83868" y="1474333"/>
                    </a:cubicBezTo>
                    <a:lnTo>
                      <a:pt x="120669" y="1449521"/>
                    </a:lnTo>
                    <a:lnTo>
                      <a:pt x="120669" y="513627"/>
                    </a:lnTo>
                    <a:lnTo>
                      <a:pt x="83868" y="488815"/>
                    </a:lnTo>
                    <a:cubicBezTo>
                      <a:pt x="32050" y="436997"/>
                      <a:pt x="0" y="365412"/>
                      <a:pt x="0" y="286341"/>
                    </a:cubicBezTo>
                    <a:cubicBezTo>
                      <a:pt x="0" y="128199"/>
                      <a:pt x="128199" y="0"/>
                      <a:pt x="286341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MH_Other_2"/>
              <p:cNvSpPr/>
              <p:nvPr>
                <p:custDataLst>
                  <p:tags r:id="rId2"/>
                </p:custDataLst>
              </p:nvPr>
            </p:nvSpPr>
            <p:spPr>
              <a:xfrm>
                <a:off x="3503830" y="2012605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MH_Other_3"/>
              <p:cNvSpPr/>
              <p:nvPr>
                <p:custDataLst>
                  <p:tags r:id="rId3"/>
                </p:custDataLst>
              </p:nvPr>
            </p:nvSpPr>
            <p:spPr>
              <a:xfrm>
                <a:off x="3503830" y="4829591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MH_Other_4"/>
              <p:cNvSpPr/>
              <p:nvPr>
                <p:custDataLst>
                  <p:tags r:id="rId4"/>
                </p:custDataLst>
              </p:nvPr>
            </p:nvSpPr>
            <p:spPr>
              <a:xfrm>
                <a:off x="3503830" y="3417406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MH_Other_5"/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089709" y="2090738"/>
                <a:ext cx="279400" cy="220662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MH_Other_6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 flipH="1">
                <a:off x="3018147" y="3498851"/>
                <a:ext cx="279400" cy="219075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MH_Other_7"/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4089709" y="4908551"/>
                <a:ext cx="279400" cy="220663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2264713" y="3476599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3F3F3F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121362" y="3476599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3F3F3F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952181" y="3491682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3F3F3F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763299" y="3502410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rgbClr val="3F3F3F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9612621" y="3502410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rgbClr val="3F3F3F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245235" y="4236085"/>
            <a:ext cx="25177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方正兰亭超细黑简体" panose="02000000000000000000" charset="-122"/>
                <a:ea typeface="方正兰亭超细黑简体" panose="02000000000000000000" charset="-122"/>
              </a:rPr>
              <a:t>图片采取链表存贮，动态存贮分布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41320" y="842010"/>
            <a:ext cx="25177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方正兰亭超细黑简体" panose="02000000000000000000" charset="-122"/>
                <a:ea typeface="方正兰亭超细黑简体" panose="02000000000000000000" charset="-122"/>
              </a:rPr>
              <a:t>任意位置小图循环自动播放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65675" y="4014470"/>
            <a:ext cx="25177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方正兰亭超细黑简体" panose="02000000000000000000" charset="-122"/>
                <a:ea typeface="方正兰亭超细黑简体" panose="02000000000000000000" charset="-122"/>
              </a:rPr>
              <a:t>图片手动切换模式下，拥有目录功能，实现缩略图与大图之间切换。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07175" y="305435"/>
            <a:ext cx="25177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方正兰亭超细黑简体" panose="02000000000000000000" charset="-122"/>
                <a:ea typeface="方正兰亭超细黑简体" panose="02000000000000000000" charset="-122"/>
              </a:rPr>
              <a:t>图片手动切换模式下和图片目录下支持滑动切换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37220" y="4020820"/>
            <a:ext cx="25177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方正兰亭超细黑简体" panose="02000000000000000000" charset="-122"/>
                <a:ea typeface="方正兰亭超细黑简体" panose="02000000000000000000" charset="-122"/>
              </a:rPr>
              <a:t>音乐播放器支持滑动切换上下曲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690" y="260985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创新点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87762" y="2120356"/>
            <a:ext cx="8079178" cy="1755463"/>
            <a:chOff x="2072217" y="2784566"/>
            <a:chExt cx="8079178" cy="1755463"/>
          </a:xfrm>
        </p:grpSpPr>
        <p:grpSp>
          <p:nvGrpSpPr>
            <p:cNvPr id="28" name="组合 27"/>
            <p:cNvGrpSpPr/>
            <p:nvPr/>
          </p:nvGrpSpPr>
          <p:grpSpPr>
            <a:xfrm rot="5400000">
              <a:off x="3400676" y="1456107"/>
              <a:ext cx="1755463" cy="4412381"/>
              <a:chOff x="3018147" y="1912938"/>
              <a:chExt cx="1350962" cy="3395662"/>
            </a:xfrm>
          </p:grpSpPr>
          <p:sp>
            <p:nvSpPr>
              <p:cNvPr id="14" name="MH_Other_1"/>
              <p:cNvSpPr/>
              <p:nvPr>
                <p:custDataLst>
                  <p:tags r:id="rId7"/>
                </p:custDataLst>
              </p:nvPr>
            </p:nvSpPr>
            <p:spPr>
              <a:xfrm>
                <a:off x="3403909" y="1912938"/>
                <a:ext cx="577850" cy="3395662"/>
              </a:xfrm>
              <a:custGeom>
                <a:avLst/>
                <a:gdLst>
                  <a:gd name="connsiteX0" fmla="*/ 286341 w 572682"/>
                  <a:gd name="connsiteY0" fmla="*/ 0 h 3360921"/>
                  <a:gd name="connsiteX1" fmla="*/ 572682 w 572682"/>
                  <a:gd name="connsiteY1" fmla="*/ 286341 h 3360921"/>
                  <a:gd name="connsiteX2" fmla="*/ 488815 w 572682"/>
                  <a:gd name="connsiteY2" fmla="*/ 488815 h 3360921"/>
                  <a:gd name="connsiteX3" fmla="*/ 452012 w 572682"/>
                  <a:gd name="connsiteY3" fmla="*/ 513628 h 3360921"/>
                  <a:gd name="connsiteX4" fmla="*/ 452012 w 572682"/>
                  <a:gd name="connsiteY4" fmla="*/ 1449520 h 3360921"/>
                  <a:gd name="connsiteX5" fmla="*/ 488815 w 572682"/>
                  <a:gd name="connsiteY5" fmla="*/ 1474333 h 3360921"/>
                  <a:gd name="connsiteX6" fmla="*/ 572682 w 572682"/>
                  <a:gd name="connsiteY6" fmla="*/ 1676807 h 3360921"/>
                  <a:gd name="connsiteX7" fmla="*/ 488815 w 572682"/>
                  <a:gd name="connsiteY7" fmla="*/ 1879281 h 3360921"/>
                  <a:gd name="connsiteX8" fmla="*/ 452012 w 572682"/>
                  <a:gd name="connsiteY8" fmla="*/ 1904094 h 3360921"/>
                  <a:gd name="connsiteX9" fmla="*/ 452012 w 572682"/>
                  <a:gd name="connsiteY9" fmla="*/ 2847293 h 3360921"/>
                  <a:gd name="connsiteX10" fmla="*/ 488815 w 572682"/>
                  <a:gd name="connsiteY10" fmla="*/ 2872106 h 3360921"/>
                  <a:gd name="connsiteX11" fmla="*/ 572682 w 572682"/>
                  <a:gd name="connsiteY11" fmla="*/ 3074580 h 3360921"/>
                  <a:gd name="connsiteX12" fmla="*/ 286341 w 572682"/>
                  <a:gd name="connsiteY12" fmla="*/ 3360921 h 3360921"/>
                  <a:gd name="connsiteX13" fmla="*/ 0 w 572682"/>
                  <a:gd name="connsiteY13" fmla="*/ 3074580 h 3360921"/>
                  <a:gd name="connsiteX14" fmla="*/ 83868 w 572682"/>
                  <a:gd name="connsiteY14" fmla="*/ 2872106 h 3360921"/>
                  <a:gd name="connsiteX15" fmla="*/ 120669 w 572682"/>
                  <a:gd name="connsiteY15" fmla="*/ 2847294 h 3360921"/>
                  <a:gd name="connsiteX16" fmla="*/ 120669 w 572682"/>
                  <a:gd name="connsiteY16" fmla="*/ 1904093 h 3360921"/>
                  <a:gd name="connsiteX17" fmla="*/ 83868 w 572682"/>
                  <a:gd name="connsiteY17" fmla="*/ 1879281 h 3360921"/>
                  <a:gd name="connsiteX18" fmla="*/ 0 w 572682"/>
                  <a:gd name="connsiteY18" fmla="*/ 1676807 h 3360921"/>
                  <a:gd name="connsiteX19" fmla="*/ 83868 w 572682"/>
                  <a:gd name="connsiteY19" fmla="*/ 1474333 h 3360921"/>
                  <a:gd name="connsiteX20" fmla="*/ 120669 w 572682"/>
                  <a:gd name="connsiteY20" fmla="*/ 1449521 h 3360921"/>
                  <a:gd name="connsiteX21" fmla="*/ 120669 w 572682"/>
                  <a:gd name="connsiteY21" fmla="*/ 513627 h 3360921"/>
                  <a:gd name="connsiteX22" fmla="*/ 83868 w 572682"/>
                  <a:gd name="connsiteY22" fmla="*/ 488815 h 3360921"/>
                  <a:gd name="connsiteX23" fmla="*/ 0 w 572682"/>
                  <a:gd name="connsiteY23" fmla="*/ 286341 h 3360921"/>
                  <a:gd name="connsiteX24" fmla="*/ 286341 w 572682"/>
                  <a:gd name="connsiteY24" fmla="*/ 0 h 33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2682" h="3360921">
                    <a:moveTo>
                      <a:pt x="286341" y="0"/>
                    </a:moveTo>
                    <a:cubicBezTo>
                      <a:pt x="444483" y="0"/>
                      <a:pt x="572682" y="128199"/>
                      <a:pt x="572682" y="286341"/>
                    </a:cubicBezTo>
                    <a:cubicBezTo>
                      <a:pt x="572682" y="365412"/>
                      <a:pt x="540632" y="436997"/>
                      <a:pt x="488815" y="488815"/>
                    </a:cubicBezTo>
                    <a:lnTo>
                      <a:pt x="452012" y="513628"/>
                    </a:lnTo>
                    <a:lnTo>
                      <a:pt x="452012" y="1449520"/>
                    </a:lnTo>
                    <a:lnTo>
                      <a:pt x="488815" y="1474333"/>
                    </a:lnTo>
                    <a:cubicBezTo>
                      <a:pt x="540632" y="1526151"/>
                      <a:pt x="572682" y="1597736"/>
                      <a:pt x="572682" y="1676807"/>
                    </a:cubicBezTo>
                    <a:cubicBezTo>
                      <a:pt x="572682" y="1755878"/>
                      <a:pt x="540632" y="1827463"/>
                      <a:pt x="488815" y="1879281"/>
                    </a:cubicBezTo>
                    <a:lnTo>
                      <a:pt x="452012" y="1904094"/>
                    </a:lnTo>
                    <a:lnTo>
                      <a:pt x="452012" y="2847293"/>
                    </a:lnTo>
                    <a:lnTo>
                      <a:pt x="488815" y="2872106"/>
                    </a:lnTo>
                    <a:cubicBezTo>
                      <a:pt x="540632" y="2923924"/>
                      <a:pt x="572682" y="2995509"/>
                      <a:pt x="572682" y="3074580"/>
                    </a:cubicBezTo>
                    <a:cubicBezTo>
                      <a:pt x="572682" y="3232722"/>
                      <a:pt x="444483" y="3360921"/>
                      <a:pt x="286341" y="3360921"/>
                    </a:cubicBezTo>
                    <a:cubicBezTo>
                      <a:pt x="128199" y="3360921"/>
                      <a:pt x="0" y="3232722"/>
                      <a:pt x="0" y="3074580"/>
                    </a:cubicBezTo>
                    <a:cubicBezTo>
                      <a:pt x="0" y="2995509"/>
                      <a:pt x="32050" y="2923924"/>
                      <a:pt x="83868" y="2872106"/>
                    </a:cubicBezTo>
                    <a:lnTo>
                      <a:pt x="120669" y="2847294"/>
                    </a:lnTo>
                    <a:lnTo>
                      <a:pt x="120669" y="1904093"/>
                    </a:lnTo>
                    <a:lnTo>
                      <a:pt x="83868" y="1879281"/>
                    </a:lnTo>
                    <a:cubicBezTo>
                      <a:pt x="32050" y="1827463"/>
                      <a:pt x="0" y="1755878"/>
                      <a:pt x="0" y="1676807"/>
                    </a:cubicBezTo>
                    <a:cubicBezTo>
                      <a:pt x="0" y="1597736"/>
                      <a:pt x="32050" y="1526151"/>
                      <a:pt x="83868" y="1474333"/>
                    </a:cubicBezTo>
                    <a:lnTo>
                      <a:pt x="120669" y="1449521"/>
                    </a:lnTo>
                    <a:lnTo>
                      <a:pt x="120669" y="513627"/>
                    </a:lnTo>
                    <a:lnTo>
                      <a:pt x="83868" y="488815"/>
                    </a:lnTo>
                    <a:cubicBezTo>
                      <a:pt x="32050" y="436997"/>
                      <a:pt x="0" y="365412"/>
                      <a:pt x="0" y="286341"/>
                    </a:cubicBezTo>
                    <a:cubicBezTo>
                      <a:pt x="0" y="128199"/>
                      <a:pt x="128199" y="0"/>
                      <a:pt x="286341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MH_Other_2"/>
              <p:cNvSpPr/>
              <p:nvPr>
                <p:custDataLst>
                  <p:tags r:id="rId8"/>
                </p:custDataLst>
              </p:nvPr>
            </p:nvSpPr>
            <p:spPr>
              <a:xfrm>
                <a:off x="3503830" y="2012605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MH_Other_3"/>
              <p:cNvSpPr/>
              <p:nvPr>
                <p:custDataLst>
                  <p:tags r:id="rId9"/>
                </p:custDataLst>
              </p:nvPr>
            </p:nvSpPr>
            <p:spPr>
              <a:xfrm>
                <a:off x="3503830" y="4829591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MH_Other_4"/>
              <p:cNvSpPr/>
              <p:nvPr>
                <p:custDataLst>
                  <p:tags r:id="rId10"/>
                </p:custDataLst>
              </p:nvPr>
            </p:nvSpPr>
            <p:spPr>
              <a:xfrm>
                <a:off x="3503830" y="3417406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MH_Other_5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089709" y="2090738"/>
                <a:ext cx="279400" cy="220662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MH_Other_6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 flipH="1">
                <a:off x="3018147" y="3498851"/>
                <a:ext cx="279400" cy="219075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MH_Other_7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089709" y="4908551"/>
                <a:ext cx="279400" cy="220663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 rot="5400000">
              <a:off x="7067473" y="1456107"/>
              <a:ext cx="1755463" cy="4412381"/>
              <a:chOff x="3018147" y="1912938"/>
              <a:chExt cx="1350962" cy="3395662"/>
            </a:xfrm>
          </p:grpSpPr>
          <p:sp>
            <p:nvSpPr>
              <p:cNvPr id="30" name="MH_Other_1"/>
              <p:cNvSpPr/>
              <p:nvPr>
                <p:custDataLst>
                  <p:tags r:id="rId1"/>
                </p:custDataLst>
              </p:nvPr>
            </p:nvSpPr>
            <p:spPr>
              <a:xfrm>
                <a:off x="3403909" y="1912938"/>
                <a:ext cx="577850" cy="3395662"/>
              </a:xfrm>
              <a:custGeom>
                <a:avLst/>
                <a:gdLst>
                  <a:gd name="connsiteX0" fmla="*/ 286341 w 572682"/>
                  <a:gd name="connsiteY0" fmla="*/ 0 h 3360921"/>
                  <a:gd name="connsiteX1" fmla="*/ 572682 w 572682"/>
                  <a:gd name="connsiteY1" fmla="*/ 286341 h 3360921"/>
                  <a:gd name="connsiteX2" fmla="*/ 488815 w 572682"/>
                  <a:gd name="connsiteY2" fmla="*/ 488815 h 3360921"/>
                  <a:gd name="connsiteX3" fmla="*/ 452012 w 572682"/>
                  <a:gd name="connsiteY3" fmla="*/ 513628 h 3360921"/>
                  <a:gd name="connsiteX4" fmla="*/ 452012 w 572682"/>
                  <a:gd name="connsiteY4" fmla="*/ 1449520 h 3360921"/>
                  <a:gd name="connsiteX5" fmla="*/ 488815 w 572682"/>
                  <a:gd name="connsiteY5" fmla="*/ 1474333 h 3360921"/>
                  <a:gd name="connsiteX6" fmla="*/ 572682 w 572682"/>
                  <a:gd name="connsiteY6" fmla="*/ 1676807 h 3360921"/>
                  <a:gd name="connsiteX7" fmla="*/ 488815 w 572682"/>
                  <a:gd name="connsiteY7" fmla="*/ 1879281 h 3360921"/>
                  <a:gd name="connsiteX8" fmla="*/ 452012 w 572682"/>
                  <a:gd name="connsiteY8" fmla="*/ 1904094 h 3360921"/>
                  <a:gd name="connsiteX9" fmla="*/ 452012 w 572682"/>
                  <a:gd name="connsiteY9" fmla="*/ 2847293 h 3360921"/>
                  <a:gd name="connsiteX10" fmla="*/ 488815 w 572682"/>
                  <a:gd name="connsiteY10" fmla="*/ 2872106 h 3360921"/>
                  <a:gd name="connsiteX11" fmla="*/ 572682 w 572682"/>
                  <a:gd name="connsiteY11" fmla="*/ 3074580 h 3360921"/>
                  <a:gd name="connsiteX12" fmla="*/ 286341 w 572682"/>
                  <a:gd name="connsiteY12" fmla="*/ 3360921 h 3360921"/>
                  <a:gd name="connsiteX13" fmla="*/ 0 w 572682"/>
                  <a:gd name="connsiteY13" fmla="*/ 3074580 h 3360921"/>
                  <a:gd name="connsiteX14" fmla="*/ 83868 w 572682"/>
                  <a:gd name="connsiteY14" fmla="*/ 2872106 h 3360921"/>
                  <a:gd name="connsiteX15" fmla="*/ 120669 w 572682"/>
                  <a:gd name="connsiteY15" fmla="*/ 2847294 h 3360921"/>
                  <a:gd name="connsiteX16" fmla="*/ 120669 w 572682"/>
                  <a:gd name="connsiteY16" fmla="*/ 1904093 h 3360921"/>
                  <a:gd name="connsiteX17" fmla="*/ 83868 w 572682"/>
                  <a:gd name="connsiteY17" fmla="*/ 1879281 h 3360921"/>
                  <a:gd name="connsiteX18" fmla="*/ 0 w 572682"/>
                  <a:gd name="connsiteY18" fmla="*/ 1676807 h 3360921"/>
                  <a:gd name="connsiteX19" fmla="*/ 83868 w 572682"/>
                  <a:gd name="connsiteY19" fmla="*/ 1474333 h 3360921"/>
                  <a:gd name="connsiteX20" fmla="*/ 120669 w 572682"/>
                  <a:gd name="connsiteY20" fmla="*/ 1449521 h 3360921"/>
                  <a:gd name="connsiteX21" fmla="*/ 120669 w 572682"/>
                  <a:gd name="connsiteY21" fmla="*/ 513627 h 3360921"/>
                  <a:gd name="connsiteX22" fmla="*/ 83868 w 572682"/>
                  <a:gd name="connsiteY22" fmla="*/ 488815 h 3360921"/>
                  <a:gd name="connsiteX23" fmla="*/ 0 w 572682"/>
                  <a:gd name="connsiteY23" fmla="*/ 286341 h 3360921"/>
                  <a:gd name="connsiteX24" fmla="*/ 286341 w 572682"/>
                  <a:gd name="connsiteY24" fmla="*/ 0 h 33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2682" h="3360921">
                    <a:moveTo>
                      <a:pt x="286341" y="0"/>
                    </a:moveTo>
                    <a:cubicBezTo>
                      <a:pt x="444483" y="0"/>
                      <a:pt x="572682" y="128199"/>
                      <a:pt x="572682" y="286341"/>
                    </a:cubicBezTo>
                    <a:cubicBezTo>
                      <a:pt x="572682" y="365412"/>
                      <a:pt x="540632" y="436997"/>
                      <a:pt x="488815" y="488815"/>
                    </a:cubicBezTo>
                    <a:lnTo>
                      <a:pt x="452012" y="513628"/>
                    </a:lnTo>
                    <a:lnTo>
                      <a:pt x="452012" y="1449520"/>
                    </a:lnTo>
                    <a:lnTo>
                      <a:pt x="488815" y="1474333"/>
                    </a:lnTo>
                    <a:cubicBezTo>
                      <a:pt x="540632" y="1526151"/>
                      <a:pt x="572682" y="1597736"/>
                      <a:pt x="572682" y="1676807"/>
                    </a:cubicBezTo>
                    <a:cubicBezTo>
                      <a:pt x="572682" y="1755878"/>
                      <a:pt x="540632" y="1827463"/>
                      <a:pt x="488815" y="1879281"/>
                    </a:cubicBezTo>
                    <a:lnTo>
                      <a:pt x="452012" y="1904094"/>
                    </a:lnTo>
                    <a:lnTo>
                      <a:pt x="452012" y="2847293"/>
                    </a:lnTo>
                    <a:lnTo>
                      <a:pt x="488815" y="2872106"/>
                    </a:lnTo>
                    <a:cubicBezTo>
                      <a:pt x="540632" y="2923924"/>
                      <a:pt x="572682" y="2995509"/>
                      <a:pt x="572682" y="3074580"/>
                    </a:cubicBezTo>
                    <a:cubicBezTo>
                      <a:pt x="572682" y="3232722"/>
                      <a:pt x="444483" y="3360921"/>
                      <a:pt x="286341" y="3360921"/>
                    </a:cubicBezTo>
                    <a:cubicBezTo>
                      <a:pt x="128199" y="3360921"/>
                      <a:pt x="0" y="3232722"/>
                      <a:pt x="0" y="3074580"/>
                    </a:cubicBezTo>
                    <a:cubicBezTo>
                      <a:pt x="0" y="2995509"/>
                      <a:pt x="32050" y="2923924"/>
                      <a:pt x="83868" y="2872106"/>
                    </a:cubicBezTo>
                    <a:lnTo>
                      <a:pt x="120669" y="2847294"/>
                    </a:lnTo>
                    <a:lnTo>
                      <a:pt x="120669" y="1904093"/>
                    </a:lnTo>
                    <a:lnTo>
                      <a:pt x="83868" y="1879281"/>
                    </a:lnTo>
                    <a:cubicBezTo>
                      <a:pt x="32050" y="1827463"/>
                      <a:pt x="0" y="1755878"/>
                      <a:pt x="0" y="1676807"/>
                    </a:cubicBezTo>
                    <a:cubicBezTo>
                      <a:pt x="0" y="1597736"/>
                      <a:pt x="32050" y="1526151"/>
                      <a:pt x="83868" y="1474333"/>
                    </a:cubicBezTo>
                    <a:lnTo>
                      <a:pt x="120669" y="1449521"/>
                    </a:lnTo>
                    <a:lnTo>
                      <a:pt x="120669" y="513627"/>
                    </a:lnTo>
                    <a:lnTo>
                      <a:pt x="83868" y="488815"/>
                    </a:lnTo>
                    <a:cubicBezTo>
                      <a:pt x="32050" y="436997"/>
                      <a:pt x="0" y="365412"/>
                      <a:pt x="0" y="286341"/>
                    </a:cubicBezTo>
                    <a:cubicBezTo>
                      <a:pt x="0" y="128199"/>
                      <a:pt x="128199" y="0"/>
                      <a:pt x="286341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MH_Other_2"/>
              <p:cNvSpPr/>
              <p:nvPr>
                <p:custDataLst>
                  <p:tags r:id="rId2"/>
                </p:custDataLst>
              </p:nvPr>
            </p:nvSpPr>
            <p:spPr>
              <a:xfrm>
                <a:off x="3515070" y="2012116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MH_Other_3"/>
              <p:cNvSpPr/>
              <p:nvPr>
                <p:custDataLst>
                  <p:tags r:id="rId3"/>
                </p:custDataLst>
              </p:nvPr>
            </p:nvSpPr>
            <p:spPr>
              <a:xfrm>
                <a:off x="3503830" y="4829591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MH_Other_4"/>
              <p:cNvSpPr/>
              <p:nvPr>
                <p:custDataLst>
                  <p:tags r:id="rId4"/>
                </p:custDataLst>
              </p:nvPr>
            </p:nvSpPr>
            <p:spPr>
              <a:xfrm>
                <a:off x="3503830" y="3417406"/>
                <a:ext cx="378012" cy="3780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MH_Other_6"/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 bwMode="auto">
              <a:xfrm flipH="1">
                <a:off x="3018147" y="3498851"/>
                <a:ext cx="279400" cy="219075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MH_Other_7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089709" y="4908551"/>
                <a:ext cx="279400" cy="220663"/>
              </a:xfrm>
              <a:custGeom>
                <a:avLst/>
                <a:gdLst>
                  <a:gd name="T0" fmla="*/ 457481883 w 5616"/>
                  <a:gd name="T1" fmla="*/ 457857528 h 4433"/>
                  <a:gd name="T2" fmla="*/ 457481883 w 5616"/>
                  <a:gd name="T3" fmla="*/ 457857528 h 4433"/>
                  <a:gd name="T4" fmla="*/ 457481883 w 5616"/>
                  <a:gd name="T5" fmla="*/ 457857528 h 4433"/>
                  <a:gd name="T6" fmla="*/ 457481883 w 5616"/>
                  <a:gd name="T7" fmla="*/ 457857528 h 4433"/>
                  <a:gd name="T8" fmla="*/ 457481883 w 5616"/>
                  <a:gd name="T9" fmla="*/ 457857528 h 4433"/>
                  <a:gd name="T10" fmla="*/ 457481883 w 5616"/>
                  <a:gd name="T11" fmla="*/ 457857528 h 4433"/>
                  <a:gd name="T12" fmla="*/ 457481883 w 5616"/>
                  <a:gd name="T13" fmla="*/ 457857528 h 4433"/>
                  <a:gd name="T14" fmla="*/ 457481883 w 5616"/>
                  <a:gd name="T15" fmla="*/ 457857528 h 4433"/>
                  <a:gd name="T16" fmla="*/ 457481883 w 5616"/>
                  <a:gd name="T17" fmla="*/ 457857528 h 4433"/>
                  <a:gd name="T18" fmla="*/ 457481883 w 5616"/>
                  <a:gd name="T19" fmla="*/ 457857528 h 4433"/>
                  <a:gd name="T20" fmla="*/ 457481883 w 5616"/>
                  <a:gd name="T21" fmla="*/ 457857528 h 4433"/>
                  <a:gd name="T22" fmla="*/ 457481883 w 5616"/>
                  <a:gd name="T23" fmla="*/ 457857528 h 4433"/>
                  <a:gd name="T24" fmla="*/ 457481883 w 5616"/>
                  <a:gd name="T25" fmla="*/ 457857528 h 4433"/>
                  <a:gd name="T26" fmla="*/ 457481883 w 5616"/>
                  <a:gd name="T27" fmla="*/ 457857528 h 44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616" h="4433">
                    <a:moveTo>
                      <a:pt x="1854" y="1391"/>
                    </a:moveTo>
                    <a:lnTo>
                      <a:pt x="0" y="983"/>
                    </a:lnTo>
                    <a:lnTo>
                      <a:pt x="346" y="2217"/>
                    </a:lnTo>
                    <a:lnTo>
                      <a:pt x="0" y="3451"/>
                    </a:lnTo>
                    <a:lnTo>
                      <a:pt x="1854" y="3043"/>
                    </a:lnTo>
                    <a:lnTo>
                      <a:pt x="2116" y="2217"/>
                    </a:lnTo>
                    <a:lnTo>
                      <a:pt x="1854" y="1391"/>
                    </a:lnTo>
                    <a:close/>
                    <a:moveTo>
                      <a:pt x="5616" y="2217"/>
                    </a:moveTo>
                    <a:lnTo>
                      <a:pt x="1777" y="0"/>
                    </a:lnTo>
                    <a:lnTo>
                      <a:pt x="2481" y="2217"/>
                    </a:lnTo>
                    <a:lnTo>
                      <a:pt x="1777" y="4433"/>
                    </a:lnTo>
                    <a:lnTo>
                      <a:pt x="5616" y="2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2264713" y="3476599"/>
              <a:ext cx="2984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3F3F3F"/>
                  </a:solidFill>
                </a:rPr>
                <a:t>6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121362" y="3476599"/>
              <a:ext cx="2984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3F3F3F"/>
                  </a:solidFill>
                </a:rPr>
                <a:t>7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5952181" y="3491682"/>
              <a:ext cx="2984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3F3F3F"/>
                  </a:solidFill>
                </a:rPr>
                <a:t>8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7798859" y="3502410"/>
              <a:ext cx="29845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3F3F3F"/>
                  </a:solidFill>
                </a:rPr>
                <a:t>9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245235" y="4236085"/>
            <a:ext cx="25177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方正兰亭超细黑简体" panose="02000000000000000000" charset="-122"/>
                <a:ea typeface="方正兰亭超细黑简体" panose="02000000000000000000" charset="-122"/>
              </a:rPr>
              <a:t>音乐播放时伴有动画效果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41320" y="446405"/>
            <a:ext cx="25177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方正兰亭超细黑简体" panose="02000000000000000000" charset="-122"/>
                <a:ea typeface="方正兰亭超细黑简体" panose="02000000000000000000" charset="-122"/>
              </a:rPr>
              <a:t>语音录制与识别时伴有动画效果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36795" y="4236085"/>
            <a:ext cx="25177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方正兰亭超细黑简体" panose="02000000000000000000" charset="-122"/>
                <a:ea typeface="方正兰亭超细黑简体" panose="02000000000000000000" charset="-122"/>
              </a:rPr>
              <a:t>实现高温</a:t>
            </a:r>
            <a:r>
              <a:rPr lang="en-US" altLang="zh-CN" sz="2800">
                <a:latin typeface="方正兰亭超细黑简体" panose="02000000000000000000" charset="-122"/>
                <a:ea typeface="方正兰亭超细黑简体" panose="02000000000000000000" charset="-122"/>
              </a:rPr>
              <a:t>/</a:t>
            </a:r>
            <a:r>
              <a:rPr lang="zh-CN" altLang="en-US" sz="2800">
                <a:latin typeface="方正兰亭超细黑简体" panose="02000000000000000000" charset="-122"/>
                <a:ea typeface="方正兰亭超细黑简体" panose="02000000000000000000" charset="-122"/>
              </a:rPr>
              <a:t>低温报警，并可以在键盘手动输入设置报警临界值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690" y="260985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创新点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07810" y="555625"/>
            <a:ext cx="25177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方正兰亭超细黑简体" panose="02000000000000000000" charset="-122"/>
                <a:ea typeface="方正兰亭超细黑简体" panose="02000000000000000000" charset="-122"/>
              </a:rPr>
              <a:t>将</a:t>
            </a:r>
            <a:r>
              <a:rPr lang="en-US" altLang="zh-CN" sz="2800">
                <a:latin typeface="方正兰亭超细黑简体" panose="02000000000000000000" charset="-122"/>
                <a:ea typeface="方正兰亭超细黑简体" panose="02000000000000000000" charset="-122"/>
              </a:rPr>
              <a:t>Zigbee</a:t>
            </a:r>
            <a:r>
              <a:rPr lang="zh-CN" altLang="en-US" sz="2800">
                <a:latin typeface="方正兰亭超细黑简体" panose="02000000000000000000" charset="-122"/>
                <a:ea typeface="方正兰亭超细黑简体" panose="02000000000000000000" charset="-122"/>
              </a:rPr>
              <a:t>模块其中一个</a:t>
            </a:r>
            <a:r>
              <a:rPr lang="en-US" altLang="zh-CN" sz="2800">
                <a:latin typeface="方正兰亭超细黑简体" panose="02000000000000000000" charset="-122"/>
                <a:ea typeface="方正兰亭超细黑简体" panose="02000000000000000000" charset="-122"/>
              </a:rPr>
              <a:t>LED</a:t>
            </a:r>
            <a:r>
              <a:rPr lang="zh-CN" altLang="en-US" sz="2800">
                <a:latin typeface="方正兰亭超细黑简体" panose="02000000000000000000" charset="-122"/>
                <a:ea typeface="方正兰亭超细黑简体" panose="02000000000000000000" charset="-122"/>
              </a:rPr>
              <a:t>灯作为报警灯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9000" b="15666"/>
          <a:stretch>
            <a:fillRect/>
          </a:stretch>
        </p:blipFill>
        <p:spPr>
          <a:xfrm>
            <a:off x="0" y="-1"/>
            <a:ext cx="4998720" cy="6850744"/>
          </a:xfrm>
          <a:prstGeom prst="rect">
            <a:avLst/>
          </a:prstGeom>
        </p:spPr>
      </p:pic>
      <p:sp>
        <p:nvSpPr>
          <p:cNvPr id="29" name="矩形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0" y="1279525"/>
            <a:ext cx="12192000" cy="4389438"/>
          </a:xfrm>
          <a:prstGeom prst="rect">
            <a:avLst/>
          </a:prstGeom>
          <a:solidFill>
            <a:schemeClr val="tx1">
              <a:lumMod val="85000"/>
              <a:lumOff val="15000"/>
              <a:alpha val="76077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zh-CN" sz="4000" dirty="0">
              <a:solidFill>
                <a:srgbClr val="FFFFFF"/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0" name="KSO_Shape"/>
          <p:cNvSpPr/>
          <p:nvPr/>
        </p:nvSpPr>
        <p:spPr>
          <a:xfrm>
            <a:off x="1546760" y="2561391"/>
            <a:ext cx="1905000" cy="1825625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82285" y="2917825"/>
            <a:ext cx="59074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latin typeface="思源黑体 CN Regular" charset="0"/>
                <a:ea typeface="思源黑体 CN Regular" charset="0"/>
              </a:rPr>
              <a:t>四、遇到的</a:t>
            </a:r>
            <a:r>
              <a:rPr lang="en-US" altLang="zh-CN" sz="6000">
                <a:solidFill>
                  <a:schemeClr val="bg1"/>
                </a:solidFill>
                <a:latin typeface="思源黑体 CN Regular" charset="0"/>
                <a:ea typeface="思源黑体 CN Regular" charset="0"/>
              </a:rPr>
              <a:t>bug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02" y="-1713"/>
            <a:ext cx="12200153" cy="6861618"/>
          </a:xfrm>
          <a:prstGeom prst="rect">
            <a:avLst/>
          </a:prstGeom>
          <a:blipFill dpi="0" rotWithShape="1">
            <a:blip r:embed="rId10">
              <a:alphaModFix amt="52000"/>
              <a:lum bright="70000" contrast="-70000"/>
            </a:blip>
            <a:srcRect/>
            <a:stretch>
              <a:fillRect l="-885" t="-11446" r="-390" b="-255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771005" y="5273675"/>
            <a:ext cx="2512060" cy="1646268"/>
            <a:chOff x="6179575" y="5227902"/>
            <a:chExt cx="1646239" cy="1646239"/>
          </a:xfrm>
        </p:grpSpPr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6179575" y="5227902"/>
              <a:ext cx="1646239" cy="1646239"/>
            </a:xfrm>
            <a:prstGeom prst="ellipse">
              <a:avLst/>
            </a:prstGeom>
            <a:solidFill>
              <a:srgbClr val="3F3F3F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60"/>
            <p:cNvSpPr txBox="1"/>
            <p:nvPr/>
          </p:nvSpPr>
          <p:spPr>
            <a:xfrm>
              <a:off x="6350389" y="5492025"/>
              <a:ext cx="1305443" cy="1322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创建多个线程同时刷图时，线程资源没能及时释放引起的系统错误</a:t>
              </a:r>
            </a:p>
            <a:p>
              <a:pPr algn="ctr"/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641438" y="5213450"/>
            <a:ext cx="1646239" cy="1646520"/>
            <a:chOff x="1641438" y="5213450"/>
            <a:chExt cx="1646239" cy="1646520"/>
          </a:xfrm>
        </p:grpSpPr>
        <p:sp>
          <p:nvSpPr>
            <p:cNvPr id="27" name="Oval 5"/>
            <p:cNvSpPr>
              <a:spLocks noChangeArrowheads="1"/>
            </p:cNvSpPr>
            <p:nvPr/>
          </p:nvSpPr>
          <p:spPr bwMode="auto">
            <a:xfrm>
              <a:off x="1641438" y="5213450"/>
              <a:ext cx="1646239" cy="1646239"/>
            </a:xfrm>
            <a:prstGeom prst="ellipse">
              <a:avLst/>
            </a:prstGeom>
            <a:solidFill>
              <a:srgbClr val="3F3F3F"/>
            </a:solidFill>
            <a:ln w="136525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60"/>
            <p:cNvSpPr txBox="1"/>
            <p:nvPr/>
          </p:nvSpPr>
          <p:spPr>
            <a:xfrm>
              <a:off x="1825806" y="5537900"/>
              <a:ext cx="1305443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在滑屏事件判断时，滑屏过程中有抖动问题。</a:t>
              </a:r>
            </a:p>
            <a:p>
              <a:pPr algn="ctr"/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MH_Other_11"/>
          <p:cNvSpPr/>
          <p:nvPr>
            <p:custDataLst>
              <p:tags r:id="rId1"/>
            </p:custDataLst>
          </p:nvPr>
        </p:nvSpPr>
        <p:spPr>
          <a:xfrm>
            <a:off x="7507033" y="2637412"/>
            <a:ext cx="73025" cy="71437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5" name="MH_Other_11"/>
          <p:cNvSpPr/>
          <p:nvPr>
            <p:custDataLst>
              <p:tags r:id="rId2"/>
            </p:custDataLst>
          </p:nvPr>
        </p:nvSpPr>
        <p:spPr>
          <a:xfrm>
            <a:off x="7641749" y="2637412"/>
            <a:ext cx="73025" cy="71437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6" name="MH_Other_11"/>
          <p:cNvSpPr/>
          <p:nvPr>
            <p:custDataLst>
              <p:tags r:id="rId3"/>
            </p:custDataLst>
          </p:nvPr>
        </p:nvSpPr>
        <p:spPr>
          <a:xfrm>
            <a:off x="6136172" y="4187683"/>
            <a:ext cx="73025" cy="71437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7" name="MH_Other_11"/>
          <p:cNvSpPr/>
          <p:nvPr>
            <p:custDataLst>
              <p:tags r:id="rId4"/>
            </p:custDataLst>
          </p:nvPr>
        </p:nvSpPr>
        <p:spPr>
          <a:xfrm>
            <a:off x="6270888" y="4187683"/>
            <a:ext cx="73025" cy="71437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8" name="MH_Other_11"/>
          <p:cNvSpPr/>
          <p:nvPr>
            <p:custDataLst>
              <p:tags r:id="rId5"/>
            </p:custDataLst>
          </p:nvPr>
        </p:nvSpPr>
        <p:spPr>
          <a:xfrm>
            <a:off x="2654327" y="2637412"/>
            <a:ext cx="73025" cy="71437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9" name="MH_Other_11"/>
          <p:cNvSpPr/>
          <p:nvPr>
            <p:custDataLst>
              <p:tags r:id="rId6"/>
            </p:custDataLst>
          </p:nvPr>
        </p:nvSpPr>
        <p:spPr>
          <a:xfrm>
            <a:off x="2789043" y="2637412"/>
            <a:ext cx="73025" cy="71437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0" name="MH_Other_11"/>
          <p:cNvSpPr/>
          <p:nvPr>
            <p:custDataLst>
              <p:tags r:id="rId7"/>
            </p:custDataLst>
          </p:nvPr>
        </p:nvSpPr>
        <p:spPr>
          <a:xfrm>
            <a:off x="2923759" y="2637412"/>
            <a:ext cx="73025" cy="71437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1" name="MH_Other_11"/>
          <p:cNvSpPr/>
          <p:nvPr>
            <p:custDataLst>
              <p:tags r:id="rId8"/>
            </p:custDataLst>
          </p:nvPr>
        </p:nvSpPr>
        <p:spPr>
          <a:xfrm>
            <a:off x="3058475" y="2637412"/>
            <a:ext cx="73025" cy="71437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690" y="260985"/>
            <a:ext cx="1487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遇到的</a:t>
            </a:r>
            <a:r>
              <a:rPr lang="en-US" altLang="zh-CN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bug</a:t>
            </a:r>
          </a:p>
        </p:txBody>
      </p:sp>
      <p:pic>
        <p:nvPicPr>
          <p:cNvPr id="3" name="图片 2" descr="滑屏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170" y="1740535"/>
            <a:ext cx="2390775" cy="3533140"/>
          </a:xfrm>
          <a:prstGeom prst="rect">
            <a:avLst/>
          </a:prstGeom>
        </p:spPr>
      </p:pic>
      <p:pic>
        <p:nvPicPr>
          <p:cNvPr id="4" name="图片 3" descr="点触_普遍情况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0650" y="416560"/>
            <a:ext cx="2314575" cy="1323975"/>
          </a:xfrm>
          <a:prstGeom prst="rect">
            <a:avLst/>
          </a:prstGeom>
        </p:spPr>
      </p:pic>
      <p:pic>
        <p:nvPicPr>
          <p:cNvPr id="17" name="图片 16" descr="创建线程_错误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6415" y="-3810"/>
            <a:ext cx="7381240" cy="3611245"/>
          </a:xfrm>
          <a:prstGeom prst="rect">
            <a:avLst/>
          </a:prstGeom>
        </p:spPr>
      </p:pic>
      <p:pic>
        <p:nvPicPr>
          <p:cNvPr id="31" name="图片 30" descr="系统错误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7150" y="2023110"/>
            <a:ext cx="7352665" cy="319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0" b="11545"/>
          <a:stretch>
            <a:fillRect/>
          </a:stretch>
        </p:blipFill>
        <p:spPr>
          <a:xfrm>
            <a:off x="0" y="-68580"/>
            <a:ext cx="12211050" cy="692594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2914650"/>
            <a:ext cx="12211050" cy="1738073"/>
          </a:xfrm>
          <a:prstGeom prst="rect">
            <a:avLst/>
          </a:prstGeom>
          <a:solidFill>
            <a:srgbClr val="3F3F3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lvl="0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74875" y="3422015"/>
            <a:ext cx="8933180" cy="72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dist"/>
            <a:r>
              <a:rPr lang="en-US" altLang="zh-CN" sz="6000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watching!</a:t>
            </a:r>
            <a:endParaRPr lang="zh-CN" sz="60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05"/>
            <a:ext cx="1412875" cy="135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-1"/>
            <a:ext cx="12192000" cy="6850744"/>
          </a:xfrm>
          <a:prstGeom prst="rect">
            <a:avLst/>
          </a:prstGeom>
        </p:spPr>
      </p:pic>
      <p:sp>
        <p:nvSpPr>
          <p:cNvPr id="42" name="矩形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52400" y="-7257"/>
            <a:ext cx="349408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968286" y="1784350"/>
            <a:ext cx="3784000" cy="5695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64155" y="1784350"/>
            <a:ext cx="576262" cy="5762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rgbClr val="FFFFFF"/>
                </a:solidFill>
                <a:latin typeface="Impact" panose="020B0806030902050204" pitchFamily="34" charset="0"/>
              </a:rPr>
              <a:t>01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953475" y="3715716"/>
            <a:ext cx="3784000" cy="5695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924341" y="4674964"/>
            <a:ext cx="3784000" cy="5695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64155" y="3713844"/>
            <a:ext cx="576262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rgbClr val="FFFFFF"/>
                </a:solidFill>
                <a:latin typeface="Impact" panose="020B0806030902050204" pitchFamily="34" charset="0"/>
              </a:rPr>
              <a:t>03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6" name="椭圆 1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64155" y="4671106"/>
            <a:ext cx="582984" cy="58298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rgbClr val="FFFFFF"/>
                </a:solidFill>
                <a:latin typeface="Impact" panose="020B0806030902050204" pitchFamily="34" charset="0"/>
              </a:rPr>
              <a:t>04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7" name="文本框 1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8338" y="315007"/>
            <a:ext cx="446405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dirty="0">
                <a:solidFill>
                  <a:srgbClr val="FFFFFF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CON</a:t>
            </a:r>
            <a:r>
              <a:rPr lang="en-US" altLang="zh-CN" sz="6000" dirty="0">
                <a:solidFill>
                  <a:srgbClr val="3F3F3F"/>
                </a:solidFill>
                <a:latin typeface="Impact" panose="020B0806030902050204" pitchFamily="34" charset="0"/>
                <a:ea typeface="华文中宋" panose="02010600040101010101" pitchFamily="2" charset="-122"/>
              </a:rPr>
              <a:t>TENTS</a:t>
            </a:r>
            <a:endParaRPr lang="zh-CN" altLang="en-US" sz="6000" dirty="0">
              <a:solidFill>
                <a:srgbClr val="3F3F3F"/>
              </a:solidFill>
              <a:latin typeface="Impact" panose="020B0806030902050204" pitchFamily="34" charset="0"/>
              <a:ea typeface="华文中宋" panose="02010600040101010101" pitchFamily="2" charset="-122"/>
            </a:endParaRPr>
          </a:p>
        </p:txBody>
      </p:sp>
      <p:sp>
        <p:nvSpPr>
          <p:cNvPr id="48" name="文本框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98545" y="1767205"/>
            <a:ext cx="2548255" cy="57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54" name="矩形 53"/>
          <p:cNvSpPr/>
          <p:nvPr/>
        </p:nvSpPr>
        <p:spPr>
          <a:xfrm>
            <a:off x="3070680" y="2762249"/>
            <a:ext cx="3700234" cy="5572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1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597672" y="2737817"/>
            <a:ext cx="254873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模块展示</a:t>
            </a:r>
          </a:p>
        </p:txBody>
      </p:sp>
      <p:sp>
        <p:nvSpPr>
          <p:cNvPr id="44" name="椭圆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82783" y="2754994"/>
            <a:ext cx="576262" cy="57626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rgbClr val="FFFFFF"/>
                </a:solidFill>
                <a:latin typeface="Impact" panose="020B0806030902050204" pitchFamily="34" charset="0"/>
              </a:rPr>
              <a:t>02</a:t>
            </a:r>
            <a:endParaRPr lang="zh-CN" altLang="en-US" sz="20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3674939" y="3698936"/>
            <a:ext cx="2394199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dist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</a:p>
        </p:txBody>
      </p:sp>
      <p:sp>
        <p:nvSpPr>
          <p:cNvPr id="61" name="文本框 9"/>
          <p:cNvSpPr txBox="1"/>
          <p:nvPr/>
        </p:nvSpPr>
        <p:spPr>
          <a:xfrm>
            <a:off x="3674939" y="4665353"/>
            <a:ext cx="2394199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dist"/>
            <a:r>
              <a:rPr lang="zh-CN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1" animBg="1"/>
      <p:bldP spid="43" grpId="1" animBg="1"/>
      <p:bldP spid="57" grpId="0" animBg="1"/>
      <p:bldP spid="58" grpId="0" animBg="1"/>
      <p:bldP spid="45" grpId="0" animBg="1"/>
      <p:bldP spid="46" grpId="0" animBg="1"/>
      <p:bldP spid="48" grpId="1"/>
      <p:bldP spid="54" grpId="0" animBg="1"/>
      <p:bldP spid="52" grpId="0"/>
      <p:bldP spid="44" grpId="0" animBg="1"/>
      <p:bldP spid="60" grpId="0"/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9000" b="15666"/>
          <a:stretch>
            <a:fillRect/>
          </a:stretch>
        </p:blipFill>
        <p:spPr>
          <a:xfrm>
            <a:off x="0" y="-1"/>
            <a:ext cx="4998720" cy="6850744"/>
          </a:xfrm>
          <a:prstGeom prst="rect">
            <a:avLst/>
          </a:prstGeom>
        </p:spPr>
      </p:pic>
      <p:sp>
        <p:nvSpPr>
          <p:cNvPr id="29" name="矩形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0" y="1279525"/>
            <a:ext cx="12192000" cy="4389438"/>
          </a:xfrm>
          <a:prstGeom prst="rect">
            <a:avLst/>
          </a:prstGeom>
          <a:solidFill>
            <a:schemeClr val="tx1">
              <a:lumMod val="85000"/>
              <a:lumOff val="15000"/>
              <a:alpha val="76077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zh-CN" sz="4000" dirty="0">
              <a:solidFill>
                <a:srgbClr val="FFFFFF"/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0" name="KSO_Shape"/>
          <p:cNvSpPr/>
          <p:nvPr/>
        </p:nvSpPr>
        <p:spPr bwMode="auto">
          <a:xfrm>
            <a:off x="1362096" y="2826691"/>
            <a:ext cx="2418038" cy="166038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2640" y="2917825"/>
            <a:ext cx="48367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latin typeface="思源黑体 CN Regular" charset="0"/>
                <a:ea typeface="思源黑体 CN Regular" charset="0"/>
              </a:rPr>
              <a:t>一、需求分析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109220" y="-215265"/>
            <a:ext cx="12305665" cy="708533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7" t="1593" r="411" b="22372"/>
          <a:stretch>
            <a:fillRect/>
          </a:stretch>
        </p:blipFill>
        <p:spPr>
          <a:xfrm>
            <a:off x="-109220" y="-215265"/>
            <a:ext cx="12305665" cy="3638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7570" y="3728720"/>
            <a:ext cx="911987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随着物联网的逐渐发展，人们迈入了智能家居时代。</a:t>
            </a: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当万物互连，人们的生活将更智能。</a:t>
            </a: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我们采用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Cortex-A8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内核的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GEC210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开发板，配合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模块充当下位机和新兴的微信小程序作为上位机，完成了从最底层到应用层的一整套智能家居系统架构。</a:t>
            </a:r>
          </a:p>
        </p:txBody>
      </p:sp>
      <p:sp>
        <p:nvSpPr>
          <p:cNvPr id="18" name="五边形 17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690" y="297815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模块展示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95250"/>
            <a:ext cx="12201525" cy="695325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MH_Other_10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496309" y="20081"/>
            <a:ext cx="587403" cy="370172"/>
          </a:xfrm>
          <a:custGeom>
            <a:avLst/>
            <a:gdLst>
              <a:gd name="T0" fmla="*/ 2147483646 w 3545"/>
              <a:gd name="T1" fmla="*/ 2147483646 h 2230"/>
              <a:gd name="T2" fmla="*/ 2147483646 w 3545"/>
              <a:gd name="T3" fmla="*/ 2147483646 h 2230"/>
              <a:gd name="T4" fmla="*/ 2147483646 w 3545"/>
              <a:gd name="T5" fmla="*/ 2147483646 h 2230"/>
              <a:gd name="T6" fmla="*/ 2147483646 w 3545"/>
              <a:gd name="T7" fmla="*/ 2147483646 h 2230"/>
              <a:gd name="T8" fmla="*/ 2147483646 w 3545"/>
              <a:gd name="T9" fmla="*/ 2147483646 h 2230"/>
              <a:gd name="T10" fmla="*/ 2147483646 w 3545"/>
              <a:gd name="T11" fmla="*/ 2147483646 h 2230"/>
              <a:gd name="T12" fmla="*/ 2147483646 w 3545"/>
              <a:gd name="T13" fmla="*/ 2147483646 h 2230"/>
              <a:gd name="T14" fmla="*/ 2147483646 w 3545"/>
              <a:gd name="T15" fmla="*/ 2147483646 h 2230"/>
              <a:gd name="T16" fmla="*/ 2147483646 w 3545"/>
              <a:gd name="T17" fmla="*/ 2147483646 h 2230"/>
              <a:gd name="T18" fmla="*/ 2147483646 w 3545"/>
              <a:gd name="T19" fmla="*/ 2147483646 h 2230"/>
              <a:gd name="T20" fmla="*/ 2147483646 w 3545"/>
              <a:gd name="T21" fmla="*/ 2147483646 h 2230"/>
              <a:gd name="T22" fmla="*/ 2147483646 w 3545"/>
              <a:gd name="T23" fmla="*/ 2147483646 h 2230"/>
              <a:gd name="T24" fmla="*/ 2147483646 w 3545"/>
              <a:gd name="T25" fmla="*/ 2147483646 h 2230"/>
              <a:gd name="T26" fmla="*/ 2147483646 w 3545"/>
              <a:gd name="T27" fmla="*/ 2147483646 h 2230"/>
              <a:gd name="T28" fmla="*/ 2147483646 w 3545"/>
              <a:gd name="T29" fmla="*/ 2147483646 h 2230"/>
              <a:gd name="T30" fmla="*/ 2147483646 w 3545"/>
              <a:gd name="T31" fmla="*/ 2147483646 h 2230"/>
              <a:gd name="T32" fmla="*/ 2147483646 w 3545"/>
              <a:gd name="T33" fmla="*/ 2147483646 h 2230"/>
              <a:gd name="T34" fmla="*/ 2147483646 w 3545"/>
              <a:gd name="T35" fmla="*/ 2147483646 h 2230"/>
              <a:gd name="T36" fmla="*/ 2147483646 w 3545"/>
              <a:gd name="T37" fmla="*/ 2147483646 h 2230"/>
              <a:gd name="T38" fmla="*/ 2147483646 w 3545"/>
              <a:gd name="T39" fmla="*/ 2147483646 h 2230"/>
              <a:gd name="T40" fmla="*/ 2147483646 w 3545"/>
              <a:gd name="T41" fmla="*/ 2147483646 h 2230"/>
              <a:gd name="T42" fmla="*/ 2147483646 w 3545"/>
              <a:gd name="T43" fmla="*/ 2147483646 h 2230"/>
              <a:gd name="T44" fmla="*/ 2147483646 w 3545"/>
              <a:gd name="T45" fmla="*/ 2147483646 h 2230"/>
              <a:gd name="T46" fmla="*/ 2147483646 w 3545"/>
              <a:gd name="T47" fmla="*/ 2147483646 h 2230"/>
              <a:gd name="T48" fmla="*/ 2147483646 w 3545"/>
              <a:gd name="T49" fmla="*/ 2147483646 h 2230"/>
              <a:gd name="T50" fmla="*/ 2147483646 w 3545"/>
              <a:gd name="T51" fmla="*/ 2147483646 h 2230"/>
              <a:gd name="T52" fmla="*/ 2147483646 w 3545"/>
              <a:gd name="T53" fmla="*/ 2147483646 h 2230"/>
              <a:gd name="T54" fmla="*/ 2147483646 w 3545"/>
              <a:gd name="T55" fmla="*/ 2147483646 h 2230"/>
              <a:gd name="T56" fmla="*/ 2147483646 w 3545"/>
              <a:gd name="T57" fmla="*/ 2147483646 h 2230"/>
              <a:gd name="T58" fmla="*/ 2147483646 w 3545"/>
              <a:gd name="T59" fmla="*/ 2147483646 h 2230"/>
              <a:gd name="T60" fmla="*/ 2147483646 w 3545"/>
              <a:gd name="T61" fmla="*/ 2147483646 h 2230"/>
              <a:gd name="T62" fmla="*/ 2147483646 w 3545"/>
              <a:gd name="T63" fmla="*/ 2147483646 h 2230"/>
              <a:gd name="T64" fmla="*/ 2147483646 w 3545"/>
              <a:gd name="T65" fmla="*/ 2147483646 h 2230"/>
              <a:gd name="T66" fmla="*/ 2147483646 w 3545"/>
              <a:gd name="T67" fmla="*/ 2147483646 h 2230"/>
              <a:gd name="T68" fmla="*/ 2147483646 w 3545"/>
              <a:gd name="T69" fmla="*/ 2147483646 h 2230"/>
              <a:gd name="T70" fmla="*/ 2147483646 w 3545"/>
              <a:gd name="T71" fmla="*/ 2147483646 h 2230"/>
              <a:gd name="T72" fmla="*/ 2147483646 w 3545"/>
              <a:gd name="T73" fmla="*/ 2147483646 h 2230"/>
              <a:gd name="T74" fmla="*/ 2147483646 w 3545"/>
              <a:gd name="T75" fmla="*/ 2147483646 h 2230"/>
              <a:gd name="T76" fmla="*/ 2147483646 w 3545"/>
              <a:gd name="T77" fmla="*/ 2147483646 h 2230"/>
              <a:gd name="T78" fmla="*/ 2147483646 w 3545"/>
              <a:gd name="T79" fmla="*/ 2147483646 h 2230"/>
              <a:gd name="T80" fmla="*/ 2147483646 w 3545"/>
              <a:gd name="T81" fmla="*/ 2147483646 h 2230"/>
              <a:gd name="T82" fmla="*/ 2147483646 w 3545"/>
              <a:gd name="T83" fmla="*/ 2147483646 h 2230"/>
              <a:gd name="T84" fmla="*/ 2147483646 w 3545"/>
              <a:gd name="T85" fmla="*/ 2147483646 h 2230"/>
              <a:gd name="T86" fmla="*/ 2147483646 w 3545"/>
              <a:gd name="T87" fmla="*/ 2147483646 h 2230"/>
              <a:gd name="T88" fmla="*/ 2147483646 w 3545"/>
              <a:gd name="T89" fmla="*/ 2147483646 h 2230"/>
              <a:gd name="T90" fmla="*/ 2147483646 w 3545"/>
              <a:gd name="T91" fmla="*/ 2147483646 h 2230"/>
              <a:gd name="T92" fmla="*/ 2147483646 w 3545"/>
              <a:gd name="T93" fmla="*/ 2147483646 h 2230"/>
              <a:gd name="T94" fmla="*/ 2147483646 w 3545"/>
              <a:gd name="T95" fmla="*/ 2147483646 h 2230"/>
              <a:gd name="T96" fmla="*/ 2147483646 w 3545"/>
              <a:gd name="T97" fmla="*/ 2147483646 h 2230"/>
              <a:gd name="T98" fmla="*/ 2147483646 w 3545"/>
              <a:gd name="T99" fmla="*/ 2147483646 h 2230"/>
              <a:gd name="T100" fmla="*/ 2147483646 w 3545"/>
              <a:gd name="T101" fmla="*/ 2147483646 h 2230"/>
              <a:gd name="T102" fmla="*/ 2147483646 w 3545"/>
              <a:gd name="T103" fmla="*/ 2147483646 h 2230"/>
              <a:gd name="T104" fmla="*/ 2147483646 w 3545"/>
              <a:gd name="T105" fmla="*/ 2147483646 h 2230"/>
              <a:gd name="T106" fmla="*/ 2147483646 w 3545"/>
              <a:gd name="T107" fmla="*/ 2147483646 h 2230"/>
              <a:gd name="T108" fmla="*/ 2147483646 w 3545"/>
              <a:gd name="T109" fmla="*/ 2147483646 h 2230"/>
              <a:gd name="T110" fmla="*/ 2147483646 w 3545"/>
              <a:gd name="T111" fmla="*/ 2147483646 h 2230"/>
              <a:gd name="T112" fmla="*/ 2147483646 w 3545"/>
              <a:gd name="T113" fmla="*/ 2147483646 h 223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545" h="2230">
                <a:moveTo>
                  <a:pt x="2903" y="1449"/>
                </a:moveTo>
                <a:lnTo>
                  <a:pt x="2964" y="1453"/>
                </a:lnTo>
                <a:lnTo>
                  <a:pt x="3023" y="1459"/>
                </a:lnTo>
                <a:lnTo>
                  <a:pt x="3079" y="1470"/>
                </a:lnTo>
                <a:lnTo>
                  <a:pt x="3132" y="1485"/>
                </a:lnTo>
                <a:lnTo>
                  <a:pt x="3183" y="1505"/>
                </a:lnTo>
                <a:lnTo>
                  <a:pt x="3230" y="1528"/>
                </a:lnTo>
                <a:lnTo>
                  <a:pt x="3274" y="1557"/>
                </a:lnTo>
                <a:lnTo>
                  <a:pt x="3317" y="1589"/>
                </a:lnTo>
                <a:lnTo>
                  <a:pt x="3354" y="1626"/>
                </a:lnTo>
                <a:lnTo>
                  <a:pt x="3389" y="1667"/>
                </a:lnTo>
                <a:lnTo>
                  <a:pt x="3421" y="1713"/>
                </a:lnTo>
                <a:lnTo>
                  <a:pt x="3449" y="1762"/>
                </a:lnTo>
                <a:lnTo>
                  <a:pt x="3474" y="1816"/>
                </a:lnTo>
                <a:lnTo>
                  <a:pt x="3495" y="1875"/>
                </a:lnTo>
                <a:lnTo>
                  <a:pt x="3513" y="1938"/>
                </a:lnTo>
                <a:lnTo>
                  <a:pt x="3526" y="2004"/>
                </a:lnTo>
                <a:lnTo>
                  <a:pt x="3536" y="2075"/>
                </a:lnTo>
                <a:lnTo>
                  <a:pt x="3542" y="2151"/>
                </a:lnTo>
                <a:lnTo>
                  <a:pt x="3545" y="2230"/>
                </a:lnTo>
                <a:lnTo>
                  <a:pt x="2261" y="2230"/>
                </a:lnTo>
                <a:lnTo>
                  <a:pt x="2262" y="2151"/>
                </a:lnTo>
                <a:lnTo>
                  <a:pt x="2269" y="2075"/>
                </a:lnTo>
                <a:lnTo>
                  <a:pt x="2278" y="2004"/>
                </a:lnTo>
                <a:lnTo>
                  <a:pt x="2292" y="1938"/>
                </a:lnTo>
                <a:lnTo>
                  <a:pt x="2310" y="1875"/>
                </a:lnTo>
                <a:lnTo>
                  <a:pt x="2331" y="1816"/>
                </a:lnTo>
                <a:lnTo>
                  <a:pt x="2355" y="1762"/>
                </a:lnTo>
                <a:lnTo>
                  <a:pt x="2383" y="1713"/>
                </a:lnTo>
                <a:lnTo>
                  <a:pt x="2416" y="1667"/>
                </a:lnTo>
                <a:lnTo>
                  <a:pt x="2450" y="1626"/>
                </a:lnTo>
                <a:lnTo>
                  <a:pt x="2489" y="1589"/>
                </a:lnTo>
                <a:lnTo>
                  <a:pt x="2530" y="1557"/>
                </a:lnTo>
                <a:lnTo>
                  <a:pt x="2574" y="1528"/>
                </a:lnTo>
                <a:lnTo>
                  <a:pt x="2622" y="1505"/>
                </a:lnTo>
                <a:lnTo>
                  <a:pt x="2673" y="1485"/>
                </a:lnTo>
                <a:lnTo>
                  <a:pt x="2726" y="1470"/>
                </a:lnTo>
                <a:lnTo>
                  <a:pt x="2782" y="1459"/>
                </a:lnTo>
                <a:lnTo>
                  <a:pt x="2841" y="1453"/>
                </a:lnTo>
                <a:lnTo>
                  <a:pt x="2903" y="1449"/>
                </a:lnTo>
                <a:close/>
                <a:moveTo>
                  <a:pt x="642" y="1449"/>
                </a:moveTo>
                <a:lnTo>
                  <a:pt x="703" y="1453"/>
                </a:lnTo>
                <a:lnTo>
                  <a:pt x="763" y="1459"/>
                </a:lnTo>
                <a:lnTo>
                  <a:pt x="819" y="1470"/>
                </a:lnTo>
                <a:lnTo>
                  <a:pt x="872" y="1485"/>
                </a:lnTo>
                <a:lnTo>
                  <a:pt x="923" y="1505"/>
                </a:lnTo>
                <a:lnTo>
                  <a:pt x="970" y="1528"/>
                </a:lnTo>
                <a:lnTo>
                  <a:pt x="1014" y="1557"/>
                </a:lnTo>
                <a:lnTo>
                  <a:pt x="1055" y="1589"/>
                </a:lnTo>
                <a:lnTo>
                  <a:pt x="1094" y="1626"/>
                </a:lnTo>
                <a:lnTo>
                  <a:pt x="1129" y="1667"/>
                </a:lnTo>
                <a:lnTo>
                  <a:pt x="1161" y="1713"/>
                </a:lnTo>
                <a:lnTo>
                  <a:pt x="1189" y="1762"/>
                </a:lnTo>
                <a:lnTo>
                  <a:pt x="1214" y="1816"/>
                </a:lnTo>
                <a:lnTo>
                  <a:pt x="1235" y="1875"/>
                </a:lnTo>
                <a:lnTo>
                  <a:pt x="1252" y="1938"/>
                </a:lnTo>
                <a:lnTo>
                  <a:pt x="1266" y="2004"/>
                </a:lnTo>
                <a:lnTo>
                  <a:pt x="1276" y="2075"/>
                </a:lnTo>
                <a:lnTo>
                  <a:pt x="1282" y="2151"/>
                </a:lnTo>
                <a:lnTo>
                  <a:pt x="1285" y="2230"/>
                </a:lnTo>
                <a:lnTo>
                  <a:pt x="0" y="2230"/>
                </a:lnTo>
                <a:lnTo>
                  <a:pt x="2" y="2151"/>
                </a:lnTo>
                <a:lnTo>
                  <a:pt x="8" y="2075"/>
                </a:lnTo>
                <a:lnTo>
                  <a:pt x="18" y="2004"/>
                </a:lnTo>
                <a:lnTo>
                  <a:pt x="31" y="1938"/>
                </a:lnTo>
                <a:lnTo>
                  <a:pt x="49" y="1875"/>
                </a:lnTo>
                <a:lnTo>
                  <a:pt x="70" y="1816"/>
                </a:lnTo>
                <a:lnTo>
                  <a:pt x="95" y="1762"/>
                </a:lnTo>
                <a:lnTo>
                  <a:pt x="123" y="1713"/>
                </a:lnTo>
                <a:lnTo>
                  <a:pt x="154" y="1667"/>
                </a:lnTo>
                <a:lnTo>
                  <a:pt x="190" y="1626"/>
                </a:lnTo>
                <a:lnTo>
                  <a:pt x="228" y="1589"/>
                </a:lnTo>
                <a:lnTo>
                  <a:pt x="270" y="1557"/>
                </a:lnTo>
                <a:lnTo>
                  <a:pt x="314" y="1528"/>
                </a:lnTo>
                <a:lnTo>
                  <a:pt x="362" y="1505"/>
                </a:lnTo>
                <a:lnTo>
                  <a:pt x="413" y="1485"/>
                </a:lnTo>
                <a:lnTo>
                  <a:pt x="466" y="1470"/>
                </a:lnTo>
                <a:lnTo>
                  <a:pt x="522" y="1459"/>
                </a:lnTo>
                <a:lnTo>
                  <a:pt x="580" y="1453"/>
                </a:lnTo>
                <a:lnTo>
                  <a:pt x="642" y="1449"/>
                </a:lnTo>
                <a:close/>
                <a:moveTo>
                  <a:pt x="1778" y="1072"/>
                </a:moveTo>
                <a:lnTo>
                  <a:pt x="1829" y="1073"/>
                </a:lnTo>
                <a:lnTo>
                  <a:pt x="1882" y="1077"/>
                </a:lnTo>
                <a:lnTo>
                  <a:pt x="1937" y="1084"/>
                </a:lnTo>
                <a:lnTo>
                  <a:pt x="1995" y="1092"/>
                </a:lnTo>
                <a:lnTo>
                  <a:pt x="2054" y="1104"/>
                </a:lnTo>
                <a:lnTo>
                  <a:pt x="2113" y="1118"/>
                </a:lnTo>
                <a:lnTo>
                  <a:pt x="2174" y="1136"/>
                </a:lnTo>
                <a:lnTo>
                  <a:pt x="2232" y="1155"/>
                </a:lnTo>
                <a:lnTo>
                  <a:pt x="2289" y="1177"/>
                </a:lnTo>
                <a:lnTo>
                  <a:pt x="2345" y="1200"/>
                </a:lnTo>
                <a:lnTo>
                  <a:pt x="2398" y="1226"/>
                </a:lnTo>
                <a:lnTo>
                  <a:pt x="2448" y="1256"/>
                </a:lnTo>
                <a:lnTo>
                  <a:pt x="2493" y="1287"/>
                </a:lnTo>
                <a:lnTo>
                  <a:pt x="2534" y="1320"/>
                </a:lnTo>
                <a:lnTo>
                  <a:pt x="2569" y="1355"/>
                </a:lnTo>
                <a:lnTo>
                  <a:pt x="2512" y="1383"/>
                </a:lnTo>
                <a:lnTo>
                  <a:pt x="2458" y="1415"/>
                </a:lnTo>
                <a:lnTo>
                  <a:pt x="2407" y="1452"/>
                </a:lnTo>
                <a:lnTo>
                  <a:pt x="2361" y="1494"/>
                </a:lnTo>
                <a:lnTo>
                  <a:pt x="2316" y="1539"/>
                </a:lnTo>
                <a:lnTo>
                  <a:pt x="2277" y="1590"/>
                </a:lnTo>
                <a:lnTo>
                  <a:pt x="2242" y="1645"/>
                </a:lnTo>
                <a:lnTo>
                  <a:pt x="2209" y="1704"/>
                </a:lnTo>
                <a:lnTo>
                  <a:pt x="2182" y="1768"/>
                </a:lnTo>
                <a:lnTo>
                  <a:pt x="2158" y="1835"/>
                </a:lnTo>
                <a:lnTo>
                  <a:pt x="2139" y="1906"/>
                </a:lnTo>
                <a:lnTo>
                  <a:pt x="2123" y="1981"/>
                </a:lnTo>
                <a:lnTo>
                  <a:pt x="2112" y="2060"/>
                </a:lnTo>
                <a:lnTo>
                  <a:pt x="2106" y="2143"/>
                </a:lnTo>
                <a:lnTo>
                  <a:pt x="2103" y="2230"/>
                </a:lnTo>
                <a:lnTo>
                  <a:pt x="1453" y="2230"/>
                </a:lnTo>
                <a:lnTo>
                  <a:pt x="1451" y="2143"/>
                </a:lnTo>
                <a:lnTo>
                  <a:pt x="1443" y="2060"/>
                </a:lnTo>
                <a:lnTo>
                  <a:pt x="1433" y="1981"/>
                </a:lnTo>
                <a:lnTo>
                  <a:pt x="1417" y="1906"/>
                </a:lnTo>
                <a:lnTo>
                  <a:pt x="1398" y="1835"/>
                </a:lnTo>
                <a:lnTo>
                  <a:pt x="1374" y="1768"/>
                </a:lnTo>
                <a:lnTo>
                  <a:pt x="1346" y="1704"/>
                </a:lnTo>
                <a:lnTo>
                  <a:pt x="1315" y="1645"/>
                </a:lnTo>
                <a:lnTo>
                  <a:pt x="1279" y="1590"/>
                </a:lnTo>
                <a:lnTo>
                  <a:pt x="1239" y="1539"/>
                </a:lnTo>
                <a:lnTo>
                  <a:pt x="1196" y="1494"/>
                </a:lnTo>
                <a:lnTo>
                  <a:pt x="1149" y="1452"/>
                </a:lnTo>
                <a:lnTo>
                  <a:pt x="1099" y="1415"/>
                </a:lnTo>
                <a:lnTo>
                  <a:pt x="1045" y="1383"/>
                </a:lnTo>
                <a:lnTo>
                  <a:pt x="986" y="1355"/>
                </a:lnTo>
                <a:lnTo>
                  <a:pt x="1022" y="1320"/>
                </a:lnTo>
                <a:lnTo>
                  <a:pt x="1062" y="1287"/>
                </a:lnTo>
                <a:lnTo>
                  <a:pt x="1107" y="1256"/>
                </a:lnTo>
                <a:lnTo>
                  <a:pt x="1155" y="1226"/>
                </a:lnTo>
                <a:lnTo>
                  <a:pt x="1207" y="1200"/>
                </a:lnTo>
                <a:lnTo>
                  <a:pt x="1262" y="1177"/>
                </a:lnTo>
                <a:lnTo>
                  <a:pt x="1318" y="1155"/>
                </a:lnTo>
                <a:lnTo>
                  <a:pt x="1376" y="1136"/>
                </a:lnTo>
                <a:lnTo>
                  <a:pt x="1436" y="1118"/>
                </a:lnTo>
                <a:lnTo>
                  <a:pt x="1495" y="1104"/>
                </a:lnTo>
                <a:lnTo>
                  <a:pt x="1555" y="1092"/>
                </a:lnTo>
                <a:lnTo>
                  <a:pt x="1613" y="1084"/>
                </a:lnTo>
                <a:lnTo>
                  <a:pt x="1670" y="1077"/>
                </a:lnTo>
                <a:lnTo>
                  <a:pt x="1725" y="1073"/>
                </a:lnTo>
                <a:lnTo>
                  <a:pt x="1778" y="1072"/>
                </a:lnTo>
                <a:close/>
                <a:moveTo>
                  <a:pt x="2877" y="728"/>
                </a:moveTo>
                <a:lnTo>
                  <a:pt x="2922" y="732"/>
                </a:lnTo>
                <a:lnTo>
                  <a:pt x="2967" y="741"/>
                </a:lnTo>
                <a:lnTo>
                  <a:pt x="3008" y="758"/>
                </a:lnTo>
                <a:lnTo>
                  <a:pt x="3047" y="779"/>
                </a:lnTo>
                <a:lnTo>
                  <a:pt x="3081" y="805"/>
                </a:lnTo>
                <a:lnTo>
                  <a:pt x="3111" y="836"/>
                </a:lnTo>
                <a:lnTo>
                  <a:pt x="3137" y="870"/>
                </a:lnTo>
                <a:lnTo>
                  <a:pt x="3159" y="909"/>
                </a:lnTo>
                <a:lnTo>
                  <a:pt x="3175" y="950"/>
                </a:lnTo>
                <a:lnTo>
                  <a:pt x="3185" y="995"/>
                </a:lnTo>
                <a:lnTo>
                  <a:pt x="3188" y="1040"/>
                </a:lnTo>
                <a:lnTo>
                  <a:pt x="3185" y="1087"/>
                </a:lnTo>
                <a:lnTo>
                  <a:pt x="3175" y="1130"/>
                </a:lnTo>
                <a:lnTo>
                  <a:pt x="3159" y="1172"/>
                </a:lnTo>
                <a:lnTo>
                  <a:pt x="3137" y="1210"/>
                </a:lnTo>
                <a:lnTo>
                  <a:pt x="3111" y="1245"/>
                </a:lnTo>
                <a:lnTo>
                  <a:pt x="3081" y="1276"/>
                </a:lnTo>
                <a:lnTo>
                  <a:pt x="3047" y="1302"/>
                </a:lnTo>
                <a:lnTo>
                  <a:pt x="3008" y="1324"/>
                </a:lnTo>
                <a:lnTo>
                  <a:pt x="2967" y="1339"/>
                </a:lnTo>
                <a:lnTo>
                  <a:pt x="2922" y="1349"/>
                </a:lnTo>
                <a:lnTo>
                  <a:pt x="2877" y="1352"/>
                </a:lnTo>
                <a:lnTo>
                  <a:pt x="2830" y="1349"/>
                </a:lnTo>
                <a:lnTo>
                  <a:pt x="2786" y="1339"/>
                </a:lnTo>
                <a:lnTo>
                  <a:pt x="2745" y="1324"/>
                </a:lnTo>
                <a:lnTo>
                  <a:pt x="2707" y="1302"/>
                </a:lnTo>
                <a:lnTo>
                  <a:pt x="2673" y="1276"/>
                </a:lnTo>
                <a:lnTo>
                  <a:pt x="2641" y="1245"/>
                </a:lnTo>
                <a:lnTo>
                  <a:pt x="2615" y="1210"/>
                </a:lnTo>
                <a:lnTo>
                  <a:pt x="2594" y="1172"/>
                </a:lnTo>
                <a:lnTo>
                  <a:pt x="2579" y="1130"/>
                </a:lnTo>
                <a:lnTo>
                  <a:pt x="2569" y="1087"/>
                </a:lnTo>
                <a:lnTo>
                  <a:pt x="2566" y="1040"/>
                </a:lnTo>
                <a:lnTo>
                  <a:pt x="2569" y="995"/>
                </a:lnTo>
                <a:lnTo>
                  <a:pt x="2579" y="950"/>
                </a:lnTo>
                <a:lnTo>
                  <a:pt x="2594" y="909"/>
                </a:lnTo>
                <a:lnTo>
                  <a:pt x="2615" y="870"/>
                </a:lnTo>
                <a:lnTo>
                  <a:pt x="2641" y="836"/>
                </a:lnTo>
                <a:lnTo>
                  <a:pt x="2673" y="805"/>
                </a:lnTo>
                <a:lnTo>
                  <a:pt x="2707" y="779"/>
                </a:lnTo>
                <a:lnTo>
                  <a:pt x="2745" y="758"/>
                </a:lnTo>
                <a:lnTo>
                  <a:pt x="2786" y="741"/>
                </a:lnTo>
                <a:lnTo>
                  <a:pt x="2830" y="732"/>
                </a:lnTo>
                <a:lnTo>
                  <a:pt x="2877" y="728"/>
                </a:lnTo>
                <a:close/>
                <a:moveTo>
                  <a:pt x="616" y="728"/>
                </a:moveTo>
                <a:lnTo>
                  <a:pt x="662" y="732"/>
                </a:lnTo>
                <a:lnTo>
                  <a:pt x="707" y="741"/>
                </a:lnTo>
                <a:lnTo>
                  <a:pt x="748" y="758"/>
                </a:lnTo>
                <a:lnTo>
                  <a:pt x="785" y="779"/>
                </a:lnTo>
                <a:lnTo>
                  <a:pt x="820" y="805"/>
                </a:lnTo>
                <a:lnTo>
                  <a:pt x="851" y="836"/>
                </a:lnTo>
                <a:lnTo>
                  <a:pt x="877" y="870"/>
                </a:lnTo>
                <a:lnTo>
                  <a:pt x="899" y="909"/>
                </a:lnTo>
                <a:lnTo>
                  <a:pt x="914" y="950"/>
                </a:lnTo>
                <a:lnTo>
                  <a:pt x="924" y="995"/>
                </a:lnTo>
                <a:lnTo>
                  <a:pt x="928" y="1040"/>
                </a:lnTo>
                <a:lnTo>
                  <a:pt x="924" y="1087"/>
                </a:lnTo>
                <a:lnTo>
                  <a:pt x="914" y="1130"/>
                </a:lnTo>
                <a:lnTo>
                  <a:pt x="899" y="1172"/>
                </a:lnTo>
                <a:lnTo>
                  <a:pt x="877" y="1210"/>
                </a:lnTo>
                <a:lnTo>
                  <a:pt x="851" y="1245"/>
                </a:lnTo>
                <a:lnTo>
                  <a:pt x="820" y="1276"/>
                </a:lnTo>
                <a:lnTo>
                  <a:pt x="785" y="1302"/>
                </a:lnTo>
                <a:lnTo>
                  <a:pt x="748" y="1324"/>
                </a:lnTo>
                <a:lnTo>
                  <a:pt x="707" y="1339"/>
                </a:lnTo>
                <a:lnTo>
                  <a:pt x="662" y="1349"/>
                </a:lnTo>
                <a:lnTo>
                  <a:pt x="616" y="1352"/>
                </a:lnTo>
                <a:lnTo>
                  <a:pt x="570" y="1349"/>
                </a:lnTo>
                <a:lnTo>
                  <a:pt x="526" y="1339"/>
                </a:lnTo>
                <a:lnTo>
                  <a:pt x="485" y="1324"/>
                </a:lnTo>
                <a:lnTo>
                  <a:pt x="447" y="1302"/>
                </a:lnTo>
                <a:lnTo>
                  <a:pt x="412" y="1276"/>
                </a:lnTo>
                <a:lnTo>
                  <a:pt x="381" y="1245"/>
                </a:lnTo>
                <a:lnTo>
                  <a:pt x="355" y="1210"/>
                </a:lnTo>
                <a:lnTo>
                  <a:pt x="334" y="1172"/>
                </a:lnTo>
                <a:lnTo>
                  <a:pt x="319" y="1130"/>
                </a:lnTo>
                <a:lnTo>
                  <a:pt x="308" y="1087"/>
                </a:lnTo>
                <a:lnTo>
                  <a:pt x="305" y="1040"/>
                </a:lnTo>
                <a:lnTo>
                  <a:pt x="308" y="995"/>
                </a:lnTo>
                <a:lnTo>
                  <a:pt x="319" y="950"/>
                </a:lnTo>
                <a:lnTo>
                  <a:pt x="334" y="909"/>
                </a:lnTo>
                <a:lnTo>
                  <a:pt x="355" y="870"/>
                </a:lnTo>
                <a:lnTo>
                  <a:pt x="381" y="836"/>
                </a:lnTo>
                <a:lnTo>
                  <a:pt x="412" y="805"/>
                </a:lnTo>
                <a:lnTo>
                  <a:pt x="447" y="779"/>
                </a:lnTo>
                <a:lnTo>
                  <a:pt x="485" y="758"/>
                </a:lnTo>
                <a:lnTo>
                  <a:pt x="526" y="741"/>
                </a:lnTo>
                <a:lnTo>
                  <a:pt x="570" y="732"/>
                </a:lnTo>
                <a:lnTo>
                  <a:pt x="616" y="728"/>
                </a:lnTo>
                <a:close/>
                <a:moveTo>
                  <a:pt x="1790" y="0"/>
                </a:moveTo>
                <a:lnTo>
                  <a:pt x="1844" y="3"/>
                </a:lnTo>
                <a:lnTo>
                  <a:pt x="1896" y="12"/>
                </a:lnTo>
                <a:lnTo>
                  <a:pt x="1946" y="27"/>
                </a:lnTo>
                <a:lnTo>
                  <a:pt x="1992" y="46"/>
                </a:lnTo>
                <a:lnTo>
                  <a:pt x="2036" y="71"/>
                </a:lnTo>
                <a:lnTo>
                  <a:pt x="2077" y="101"/>
                </a:lnTo>
                <a:lnTo>
                  <a:pt x="2115" y="135"/>
                </a:lnTo>
                <a:lnTo>
                  <a:pt x="2149" y="172"/>
                </a:lnTo>
                <a:lnTo>
                  <a:pt x="2178" y="213"/>
                </a:lnTo>
                <a:lnTo>
                  <a:pt x="2203" y="258"/>
                </a:lnTo>
                <a:lnTo>
                  <a:pt x="2223" y="305"/>
                </a:lnTo>
                <a:lnTo>
                  <a:pt x="2237" y="355"/>
                </a:lnTo>
                <a:lnTo>
                  <a:pt x="2247" y="406"/>
                </a:lnTo>
                <a:lnTo>
                  <a:pt x="2250" y="460"/>
                </a:lnTo>
                <a:lnTo>
                  <a:pt x="2247" y="514"/>
                </a:lnTo>
                <a:lnTo>
                  <a:pt x="2237" y="565"/>
                </a:lnTo>
                <a:lnTo>
                  <a:pt x="2223" y="615"/>
                </a:lnTo>
                <a:lnTo>
                  <a:pt x="2203" y="662"/>
                </a:lnTo>
                <a:lnTo>
                  <a:pt x="2178" y="707"/>
                </a:lnTo>
                <a:lnTo>
                  <a:pt x="2149" y="748"/>
                </a:lnTo>
                <a:lnTo>
                  <a:pt x="2115" y="786"/>
                </a:lnTo>
                <a:lnTo>
                  <a:pt x="2077" y="819"/>
                </a:lnTo>
                <a:lnTo>
                  <a:pt x="2036" y="849"/>
                </a:lnTo>
                <a:lnTo>
                  <a:pt x="1992" y="874"/>
                </a:lnTo>
                <a:lnTo>
                  <a:pt x="1946" y="893"/>
                </a:lnTo>
                <a:lnTo>
                  <a:pt x="1896" y="908"/>
                </a:lnTo>
                <a:lnTo>
                  <a:pt x="1844" y="917"/>
                </a:lnTo>
                <a:lnTo>
                  <a:pt x="1790" y="920"/>
                </a:lnTo>
                <a:lnTo>
                  <a:pt x="1737" y="917"/>
                </a:lnTo>
                <a:lnTo>
                  <a:pt x="1685" y="908"/>
                </a:lnTo>
                <a:lnTo>
                  <a:pt x="1636" y="893"/>
                </a:lnTo>
                <a:lnTo>
                  <a:pt x="1589" y="874"/>
                </a:lnTo>
                <a:lnTo>
                  <a:pt x="1545" y="849"/>
                </a:lnTo>
                <a:lnTo>
                  <a:pt x="1504" y="819"/>
                </a:lnTo>
                <a:lnTo>
                  <a:pt x="1466" y="786"/>
                </a:lnTo>
                <a:lnTo>
                  <a:pt x="1433" y="748"/>
                </a:lnTo>
                <a:lnTo>
                  <a:pt x="1403" y="707"/>
                </a:lnTo>
                <a:lnTo>
                  <a:pt x="1378" y="662"/>
                </a:lnTo>
                <a:lnTo>
                  <a:pt x="1358" y="615"/>
                </a:lnTo>
                <a:lnTo>
                  <a:pt x="1344" y="565"/>
                </a:lnTo>
                <a:lnTo>
                  <a:pt x="1334" y="514"/>
                </a:lnTo>
                <a:lnTo>
                  <a:pt x="1331" y="460"/>
                </a:lnTo>
                <a:lnTo>
                  <a:pt x="1334" y="406"/>
                </a:lnTo>
                <a:lnTo>
                  <a:pt x="1344" y="355"/>
                </a:lnTo>
                <a:lnTo>
                  <a:pt x="1358" y="305"/>
                </a:lnTo>
                <a:lnTo>
                  <a:pt x="1378" y="258"/>
                </a:lnTo>
                <a:lnTo>
                  <a:pt x="1403" y="213"/>
                </a:lnTo>
                <a:lnTo>
                  <a:pt x="1433" y="172"/>
                </a:lnTo>
                <a:lnTo>
                  <a:pt x="1466" y="135"/>
                </a:lnTo>
                <a:lnTo>
                  <a:pt x="1504" y="101"/>
                </a:lnTo>
                <a:lnTo>
                  <a:pt x="1545" y="71"/>
                </a:lnTo>
                <a:lnTo>
                  <a:pt x="1589" y="46"/>
                </a:lnTo>
                <a:lnTo>
                  <a:pt x="1636" y="27"/>
                </a:lnTo>
                <a:lnTo>
                  <a:pt x="1685" y="12"/>
                </a:lnTo>
                <a:lnTo>
                  <a:pt x="1737" y="3"/>
                </a:lnTo>
                <a:lnTo>
                  <a:pt x="179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540698" y="2250799"/>
            <a:ext cx="845124" cy="845124"/>
          </a:xfrm>
          <a:prstGeom prst="ellipse">
            <a:avLst/>
          </a:prstGeom>
          <a:solidFill>
            <a:srgbClr val="3F3F3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793120" y="260883"/>
            <a:ext cx="1200832" cy="1200832"/>
          </a:xfrm>
          <a:prstGeom prst="ellipse">
            <a:avLst/>
          </a:prstGeom>
          <a:solidFill>
            <a:schemeClr val="bg2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704830" y="3448050"/>
            <a:ext cx="642620" cy="642620"/>
          </a:xfrm>
          <a:prstGeom prst="ellipse">
            <a:avLst/>
          </a:prstGeom>
          <a:solidFill>
            <a:srgbClr val="3F3F3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993755" y="1405890"/>
            <a:ext cx="845185" cy="845185"/>
          </a:xfrm>
          <a:prstGeom prst="ellipse">
            <a:avLst/>
          </a:prstGeom>
          <a:solidFill>
            <a:schemeClr val="bg2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文本框 1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86215" y="-82329"/>
            <a:ext cx="2681950" cy="5762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28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功能简介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90650" y="539115"/>
            <a:ext cx="3521075" cy="632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ARM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主控开发板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1.1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图片播放器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音乐播放器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语音命令识别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1.4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温湿度节点控制</a:t>
            </a:r>
          </a:p>
          <a:p>
            <a:pPr>
              <a:lnSpc>
                <a:spcPct val="150000"/>
              </a:lnSpc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微信小程序端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2.1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远程查看温湿度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2.2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远程发送开关灯指令</a:t>
            </a:r>
          </a:p>
          <a:p>
            <a:pPr>
              <a:lnSpc>
                <a:spcPct val="150000"/>
              </a:lnSpc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服务器端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3.1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板传来语音文件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并识别，之后将结果传回。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96363" y="493158"/>
            <a:ext cx="1435484" cy="4571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86020" y="619760"/>
            <a:ext cx="3982720" cy="410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3.2  通过socket接收ARM板传来的温湿度数据，并通过websocket上传至微信小程序端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3.3 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通过websocket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接收小程序端的开关灯指令并下发至传感器节点。</a:t>
            </a:r>
          </a:p>
          <a:p>
            <a:pPr fontAlgn="auto">
              <a:lnSpc>
                <a:spcPct val="150000"/>
              </a:lnSpc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4.Zigbee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4.1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实时上传温湿度数据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4.2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接收开关灯指令并实现</a:t>
            </a:r>
          </a:p>
          <a:p>
            <a:endParaRPr lang="zh-CN" altLang="en-US"/>
          </a:p>
        </p:txBody>
      </p:sp>
      <p:sp>
        <p:nvSpPr>
          <p:cNvPr id="397" name="五边形 396"/>
          <p:cNvSpPr/>
          <p:nvPr/>
        </p:nvSpPr>
        <p:spPr>
          <a:xfrm>
            <a:off x="0" y="-9505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9690" y="260985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模块展示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9000" b="15666"/>
          <a:stretch>
            <a:fillRect/>
          </a:stretch>
        </p:blipFill>
        <p:spPr>
          <a:xfrm>
            <a:off x="0" y="-1"/>
            <a:ext cx="4998720" cy="6850744"/>
          </a:xfrm>
          <a:prstGeom prst="rect">
            <a:avLst/>
          </a:prstGeom>
        </p:spPr>
      </p:pic>
      <p:sp>
        <p:nvSpPr>
          <p:cNvPr id="29" name="矩形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0" y="1279525"/>
            <a:ext cx="12192000" cy="4389438"/>
          </a:xfrm>
          <a:prstGeom prst="rect">
            <a:avLst/>
          </a:prstGeom>
          <a:solidFill>
            <a:schemeClr val="tx1">
              <a:lumMod val="85000"/>
              <a:lumOff val="15000"/>
              <a:alpha val="76077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zh-CN" sz="4000" dirty="0">
              <a:solidFill>
                <a:srgbClr val="FFFFFF"/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2640" y="2917825"/>
            <a:ext cx="48367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latin typeface="思源黑体 CN Regular" charset="0"/>
                <a:ea typeface="思源黑体 CN Regular" charset="0"/>
              </a:rPr>
              <a:t>二、技术路线</a:t>
            </a:r>
          </a:p>
        </p:txBody>
      </p:sp>
      <p:sp>
        <p:nvSpPr>
          <p:cNvPr id="20" name="KSO_Shape"/>
          <p:cNvSpPr/>
          <p:nvPr/>
        </p:nvSpPr>
        <p:spPr bwMode="auto">
          <a:xfrm>
            <a:off x="1532956" y="2574901"/>
            <a:ext cx="2112390" cy="179904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图片 39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" t="6199" r="2254" b="20764"/>
          <a:stretch>
            <a:fillRect/>
          </a:stretch>
        </p:blipFill>
        <p:spPr>
          <a:xfrm>
            <a:off x="-19050" y="-60961"/>
            <a:ext cx="12249150" cy="6942085"/>
          </a:xfrm>
          <a:prstGeom prst="rect">
            <a:avLst/>
          </a:prstGeom>
        </p:spPr>
      </p:pic>
      <p:sp>
        <p:nvSpPr>
          <p:cNvPr id="397" name="五边形 396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27195" y="260985"/>
            <a:ext cx="27552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图片播放器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6495" y="1109980"/>
            <a:ext cx="2370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手动刷图模式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81595" y="1109980"/>
            <a:ext cx="2370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自动刷图模式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690" y="260985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模块展示</a:t>
            </a:r>
          </a:p>
        </p:txBody>
      </p:sp>
      <p:pic>
        <p:nvPicPr>
          <p:cNvPr id="10" name="图片 9" descr="手机QQ视频_20170830191008_201708302059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93370" y="1816100"/>
            <a:ext cx="5095875" cy="3828415"/>
          </a:xfrm>
          <a:prstGeom prst="rect">
            <a:avLst/>
          </a:prstGeom>
        </p:spPr>
      </p:pic>
      <p:pic>
        <p:nvPicPr>
          <p:cNvPr id="11" name="图片 10" descr="手机QQ视频_20170830191022_201708302100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77280" y="1816100"/>
            <a:ext cx="5528310" cy="3827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图片 39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" t="6199" r="2254" b="20764"/>
          <a:stretch>
            <a:fillRect/>
          </a:stretch>
        </p:blipFill>
        <p:spPr>
          <a:xfrm>
            <a:off x="-19050" y="-60961"/>
            <a:ext cx="12249150" cy="6942085"/>
          </a:xfrm>
          <a:prstGeom prst="rect">
            <a:avLst/>
          </a:prstGeom>
        </p:spPr>
      </p:pic>
      <p:sp>
        <p:nvSpPr>
          <p:cNvPr id="397" name="五边形 396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27195" y="260985"/>
            <a:ext cx="27552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图片播放器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19600" y="1146175"/>
            <a:ext cx="2370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图片目录模式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690" y="260985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模块展示</a:t>
            </a: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095" y="1668145"/>
            <a:ext cx="7134225" cy="469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/>
          <p:nvPr/>
        </p:nvSpPr>
        <p:spPr>
          <a:xfrm>
            <a:off x="0" y="0"/>
            <a:ext cx="12192000" cy="6877050"/>
          </a:xfrm>
          <a:prstGeom prst="rect">
            <a:avLst/>
          </a:pr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17831" b="-5935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0" y="-3618"/>
            <a:ext cx="1390650" cy="971550"/>
          </a:xfrm>
          <a:prstGeom prst="homePlate">
            <a:avLst>
              <a:gd name="adj" fmla="val 18627"/>
            </a:avLst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27195" y="128905"/>
            <a:ext cx="27552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音乐播放器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690" y="260985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模块展示</a:t>
            </a:r>
          </a:p>
        </p:txBody>
      </p:sp>
      <p:pic>
        <p:nvPicPr>
          <p:cNvPr id="5" name="图片 4" descr="手机QQ视频_20170830190032_20170830205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90" y="835025"/>
            <a:ext cx="7754620" cy="5542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矩形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3613"/>
  <p:tag name="MH_LIBRARY" val="GRAPHIC"/>
  <p:tag name="MH_ORDER" val="矩形 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94555"/>
  <p:tag name="MH_LIBRARY" val="GRAPHIC"/>
  <p:tag name="MH_TYPE" val="Other"/>
  <p:tag name="MH_ORDER" val="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文本框 1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527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3613"/>
  <p:tag name="MH_LIBRARY" val="GRAPHIC"/>
  <p:tag name="MH_ORDER" val="矩形 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527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3613"/>
  <p:tag name="MH_LIBRARY" val="GRAPHIC"/>
  <p:tag name="MH_ORDER" val="矩形 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椭圆 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椭圆 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椭圆 1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53904"/>
  <p:tag name="MH_LIBRARY" val="GRAPHIC"/>
  <p:tag name="MH_TYPE" val="Other"/>
  <p:tag name="MH_ORDER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527"/>
  <p:tag name="MH_LIBRARY" val="GRAPHIC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3613"/>
  <p:tag name="MH_LIBRARY" val="GRAPHIC"/>
  <p:tag name="MH_ORDER" val="矩形 1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文本框 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164822"/>
  <p:tag name="MH_LIBRARY" val="GRAPHIC"/>
  <p:tag name="MH_TYPE" val="Other"/>
  <p:tag name="MH_ORDER" val="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8164804"/>
  <p:tag name="MH_LIBRARY" val="GRAPHIC"/>
  <p:tag name="MH_ORDER" val="Rectangle 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文本框 1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文本框 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959"/>
  <p:tag name="MH_LIBRARY" val="GRAPHIC"/>
  <p:tag name="MH_ORDER" val="椭圆 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5171527"/>
  <p:tag name="MH_LIBRARY" val="GRAPHI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宽屏</PresentationFormat>
  <Paragraphs>91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方正兰亭超细黑简体</vt:lpstr>
      <vt:lpstr>华文中宋</vt:lpstr>
      <vt:lpstr>思源黑体 CN Regular</vt:lpstr>
      <vt:lpstr>宋体</vt:lpstr>
      <vt:lpstr>微软雅黑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sss ddd</cp:lastModifiedBy>
  <cp:revision>155</cp:revision>
  <dcterms:created xsi:type="dcterms:W3CDTF">2016-05-15T05:33:00Z</dcterms:created>
  <dcterms:modified xsi:type="dcterms:W3CDTF">2017-09-05T09:19:08Z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